
<file path=[Content_Types].xml><?xml version="1.0" encoding="utf-8"?>
<Types xmlns="http://schemas.openxmlformats.org/package/2006/content-types">
  <Default Extension="png" ContentType="image/png"/>
  <Default Extension="wmf" ContentType="image/x-wmf"/>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0.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1.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2.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3.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4.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5.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6.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7.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8.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9.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20.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21.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2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2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2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25.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26.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notesSlides/notesSlide27.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notesSlides/notesSlide28.xml" ContentType="application/vnd.openxmlformats-officedocument.presentationml.notesSlide+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notesSlides/notesSlide29.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notesSlides/notesSlide30.xml" ContentType="application/vnd.openxmlformats-officedocument.presentationml.notesSlide+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39"/>
  </p:notesMasterIdLst>
  <p:sldIdLst>
    <p:sldId id="256" r:id="rId2"/>
    <p:sldId id="288" r:id="rId3"/>
    <p:sldId id="291" r:id="rId4"/>
    <p:sldId id="292" r:id="rId5"/>
    <p:sldId id="293" r:id="rId6"/>
    <p:sldId id="294" r:id="rId7"/>
    <p:sldId id="257" r:id="rId8"/>
    <p:sldId id="289" r:id="rId9"/>
    <p:sldId id="259" r:id="rId10"/>
    <p:sldId id="258" r:id="rId11"/>
    <p:sldId id="261" r:id="rId12"/>
    <p:sldId id="264" r:id="rId13"/>
    <p:sldId id="262" r:id="rId14"/>
    <p:sldId id="263" r:id="rId15"/>
    <p:sldId id="272" r:id="rId16"/>
    <p:sldId id="268" r:id="rId17"/>
    <p:sldId id="270" r:id="rId18"/>
    <p:sldId id="266" r:id="rId19"/>
    <p:sldId id="271" r:id="rId20"/>
    <p:sldId id="273" r:id="rId21"/>
    <p:sldId id="296" r:id="rId22"/>
    <p:sldId id="295" r:id="rId23"/>
    <p:sldId id="276" r:id="rId24"/>
    <p:sldId id="279" r:id="rId25"/>
    <p:sldId id="278" r:id="rId26"/>
    <p:sldId id="281" r:id="rId27"/>
    <p:sldId id="282" r:id="rId28"/>
    <p:sldId id="283" r:id="rId29"/>
    <p:sldId id="284" r:id="rId30"/>
    <p:sldId id="275" r:id="rId31"/>
    <p:sldId id="286" r:id="rId32"/>
    <p:sldId id="260" r:id="rId33"/>
    <p:sldId id="267" r:id="rId34"/>
    <p:sldId id="285" r:id="rId35"/>
    <p:sldId id="269" r:id="rId36"/>
    <p:sldId id="280" r:id="rId37"/>
    <p:sldId id="287" r:id="rId38"/>
  </p:sldIdLst>
  <p:sldSz cx="9144000" cy="6858000" type="screen4x3"/>
  <p:notesSz cx="6858000" cy="9144000"/>
  <p:embeddedFontLst>
    <p:embeddedFont>
      <p:font typeface="Segoe UI Semilight" panose="020B0402040204020203" pitchFamily="34" charset="0"/>
      <p:regular r:id="rId40"/>
      <p:italic r:id="rId41"/>
    </p:embeddedFont>
    <p:embeddedFont>
      <p:font typeface="Calibri" panose="020F0502020204030204" pitchFamily="34" charset="0"/>
      <p:regular r:id="rId42"/>
      <p:bold r:id="rId43"/>
      <p:italic r:id="rId44"/>
      <p:boldItalic r:id="rId45"/>
    </p:embeddedFont>
    <p:embeddedFont>
      <p:font typeface="Segoe UI Light" panose="020B0502040204020203" pitchFamily="34" charset="0"/>
      <p:regular r:id="rId46"/>
      <p:italic r:id="rId47"/>
    </p:embeddedFont>
    <p:embeddedFont>
      <p:font typeface="LM Mono Light Cond 10" panose="00000509000000000000" pitchFamily="49" charset="0"/>
      <p:regular r:id="rId48"/>
      <p:italic r:id="rId49"/>
    </p:embeddedFont>
    <p:embeddedFont>
      <p:font typeface="Consolas" panose="020B0609020204030204" pitchFamily="49" charset="0"/>
      <p:regular r:id="rId50"/>
      <p:bold r:id="rId51"/>
      <p:italic r:id="rId52"/>
      <p:boldItalic r:id="rId53"/>
    </p:embeddedFont>
    <p:embeddedFont>
      <p:font typeface="Segoe UI Semibold" panose="020B0702040204020203" pitchFamily="34" charset="0"/>
      <p:bold r:id="rId54"/>
      <p:boldItalic r:id="rId55"/>
    </p:embeddedFont>
  </p:embeddedFontLst>
  <p:custDataLst>
    <p:tags r:id="rId5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ackground" id="{2CA9BF38-E029-470F-84C5-5E6C8409069D}">
          <p14:sldIdLst>
            <p14:sldId id="256"/>
            <p14:sldId id="288"/>
            <p14:sldId id="291"/>
            <p14:sldId id="292"/>
            <p14:sldId id="293"/>
            <p14:sldId id="294"/>
            <p14:sldId id="257"/>
            <p14:sldId id="289"/>
            <p14:sldId id="259"/>
            <p14:sldId id="258"/>
            <p14:sldId id="261"/>
          </p14:sldIdLst>
        </p14:section>
        <p14:section name="Overview" id="{C7500FE6-8BC6-45CE-BCBD-3AC676D7B6E5}">
          <p14:sldIdLst>
            <p14:sldId id="264"/>
            <p14:sldId id="262"/>
          </p14:sldIdLst>
        </p14:section>
        <p14:section name="Detection" id="{91C8E73A-1F06-403C-87EB-96E6094FDD7A}">
          <p14:sldIdLst>
            <p14:sldId id="263"/>
            <p14:sldId id="272"/>
          </p14:sldIdLst>
        </p14:section>
        <p14:section name="Repair" id="{6AA370F2-1D93-4B5A-9A71-8B05D539AC7F}">
          <p14:sldIdLst>
            <p14:sldId id="268"/>
            <p14:sldId id="270"/>
            <p14:sldId id="266"/>
            <p14:sldId id="271"/>
            <p14:sldId id="273"/>
          </p14:sldIdLst>
        </p14:section>
        <p14:section name="Performance" id="{781EDE7B-6D60-464A-A047-E2583015AD09}">
          <p14:sldIdLst>
            <p14:sldId id="296"/>
            <p14:sldId id="295"/>
            <p14:sldId id="276"/>
            <p14:sldId id="279"/>
            <p14:sldId id="278"/>
            <p14:sldId id="281"/>
            <p14:sldId id="282"/>
            <p14:sldId id="283"/>
            <p14:sldId id="284"/>
            <p14:sldId id="275"/>
            <p14:sldId id="286"/>
          </p14:sldIdLst>
        </p14:section>
        <p14:section name="-Hidden" id="{6FCCECD1-9FFC-4394-B64C-44DDD29BCC4A}">
          <p14:sldIdLst>
            <p14:sldId id="260"/>
            <p14:sldId id="267"/>
            <p14:sldId id="285"/>
            <p14:sldId id="269"/>
            <p14:sldId id="280"/>
            <p14:sldId id="287"/>
          </p14:sldIdLst>
        </p14:section>
      </p14:sectionLst>
    </p:ext>
    <p:ext uri="{EFAFB233-063F-42B5-8137-9DF3F51BA10A}">
      <p15:sldGuideLst xmlns:p15="http://schemas.microsoft.com/office/powerpoint/2012/main">
        <p15:guide id="1" orient="horz" pos="2232"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E0000"/>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43" autoAdjust="0"/>
    <p:restoredTop sz="85370" autoAdjust="0"/>
  </p:normalViewPr>
  <p:slideViewPr>
    <p:cSldViewPr snapToGrid="0" showGuides="1">
      <p:cViewPr varScale="1">
        <p:scale>
          <a:sx n="134" d="100"/>
          <a:sy n="134" d="100"/>
        </p:scale>
        <p:origin x="1200" y="52"/>
      </p:cViewPr>
      <p:guideLst>
        <p:guide orient="horz" pos="2232"/>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2.fntdata"/><Relationship Id="rId54"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tags" Target="tags/tag1.xml"/><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false\false-sharing-papers\pldi2016-remix-slides\Graph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3"/>
          <c:order val="0"/>
          <c:tx>
            <c:strRef>
              <c:f>Disruptor!$H$1</c:f>
              <c:strCache>
                <c:ptCount val="1"/>
                <c:pt idx="0">
                  <c:v>REMIX</c:v>
                </c:pt>
              </c:strCache>
            </c:strRef>
          </c:tx>
          <c:spPr>
            <a:solidFill>
              <a:schemeClr val="accent1">
                <a:lumMod val="75000"/>
              </a:schemeClr>
            </a:solidFill>
            <a:ln>
              <a:noFill/>
            </a:ln>
            <a:effectLst/>
          </c:spPr>
          <c:invertIfNegative val="0"/>
          <c:errBars>
            <c:errBarType val="both"/>
            <c:errValType val="cust"/>
            <c:noEndCap val="0"/>
            <c:plus>
              <c:numRef>
                <c:f>Disruptor!$I$2:$I$15</c:f>
                <c:numCache>
                  <c:formatCode>General</c:formatCode>
                  <c:ptCount val="14"/>
                  <c:pt idx="0">
                    <c:v>0.44950174452784603</c:v>
                  </c:pt>
                  <c:pt idx="1">
                    <c:v>0.22215902626030301</c:v>
                  </c:pt>
                  <c:pt idx="2">
                    <c:v>0.35886031645336602</c:v>
                  </c:pt>
                  <c:pt idx="3">
                    <c:v>0.18522607891507401</c:v>
                  </c:pt>
                  <c:pt idx="4">
                    <c:v>0.48573060013589803</c:v>
                  </c:pt>
                  <c:pt idx="5">
                    <c:v>0.29260712187098797</c:v>
                  </c:pt>
                  <c:pt idx="6">
                    <c:v>0.194088735728076</c:v>
                  </c:pt>
                  <c:pt idx="7">
                    <c:v>0.23636575776722199</c:v>
                  </c:pt>
                  <c:pt idx="8">
                    <c:v>0.151642766047109</c:v>
                  </c:pt>
                  <c:pt idx="9">
                    <c:v>0.20870306792878701</c:v>
                  </c:pt>
                  <c:pt idx="10">
                    <c:v>0.10853747524716</c:v>
                  </c:pt>
                  <c:pt idx="11">
                    <c:v>0.10501188520973299</c:v>
                  </c:pt>
                  <c:pt idx="12">
                    <c:v>4.8122202843606299E-2</c:v>
                  </c:pt>
                  <c:pt idx="13">
                    <c:v>5.7185463002961401E-2</c:v>
                  </c:pt>
                </c:numCache>
              </c:numRef>
            </c:plus>
            <c:minus>
              <c:numRef>
                <c:f>Disruptor!$I$2:$I$15</c:f>
                <c:numCache>
                  <c:formatCode>General</c:formatCode>
                  <c:ptCount val="14"/>
                  <c:pt idx="0">
                    <c:v>0.44950174452784603</c:v>
                  </c:pt>
                  <c:pt idx="1">
                    <c:v>0.22215902626030301</c:v>
                  </c:pt>
                  <c:pt idx="2">
                    <c:v>0.35886031645336602</c:v>
                  </c:pt>
                  <c:pt idx="3">
                    <c:v>0.18522607891507401</c:v>
                  </c:pt>
                  <c:pt idx="4">
                    <c:v>0.48573060013589803</c:v>
                  </c:pt>
                  <c:pt idx="5">
                    <c:v>0.29260712187098797</c:v>
                  </c:pt>
                  <c:pt idx="6">
                    <c:v>0.194088735728076</c:v>
                  </c:pt>
                  <c:pt idx="7">
                    <c:v>0.23636575776722199</c:v>
                  </c:pt>
                  <c:pt idx="8">
                    <c:v>0.151642766047109</c:v>
                  </c:pt>
                  <c:pt idx="9">
                    <c:v>0.20870306792878701</c:v>
                  </c:pt>
                  <c:pt idx="10">
                    <c:v>0.10853747524716</c:v>
                  </c:pt>
                  <c:pt idx="11">
                    <c:v>0.10501188520973299</c:v>
                  </c:pt>
                  <c:pt idx="12">
                    <c:v>4.8122202843606299E-2</c:v>
                  </c:pt>
                  <c:pt idx="13">
                    <c:v>5.7185463002961401E-2</c:v>
                  </c:pt>
                </c:numCache>
              </c:numRef>
            </c:minus>
            <c:spPr>
              <a:noFill/>
              <a:ln w="19050">
                <a:solidFill>
                  <a:schemeClr val="tx1">
                    <a:lumMod val="50000"/>
                    <a:lumOff val="50000"/>
                  </a:schemeClr>
                </a:solidFill>
                <a:round/>
              </a:ln>
              <a:effectLst/>
            </c:spPr>
          </c:errBars>
          <c:cat>
            <c:strRef>
              <c:f>Disruptor!$A$2:$A$15</c:f>
              <c:strCache>
                <c:ptCount val="14"/>
                <c:pt idx="0">
                  <c:v>1-1-RawBatchThpt</c:v>
                </c:pt>
                <c:pt idx="1">
                  <c:v>1-1-RawThpt</c:v>
                </c:pt>
                <c:pt idx="2">
                  <c:v>1-1-SeqPollerThpt</c:v>
                </c:pt>
                <c:pt idx="3">
                  <c:v>1-1-SeqThpt</c:v>
                </c:pt>
                <c:pt idx="4">
                  <c:v>1-1-TranslatorThpt</c:v>
                </c:pt>
                <c:pt idx="5">
                  <c:v>1-3-DiamondSeqThpt</c:v>
                </c:pt>
                <c:pt idx="6">
                  <c:v>1-3-PipelineSeqThpt</c:v>
                </c:pt>
                <c:pt idx="7">
                  <c:v>1-3-RelWorkerPoolThpt</c:v>
                </c:pt>
                <c:pt idx="8">
                  <c:v>1-3-SeqThpt</c:v>
                </c:pt>
                <c:pt idx="9">
                  <c:v>1-3-WorkerPoolThpt</c:v>
                </c:pt>
                <c:pt idx="10">
                  <c:v>2-2-WorkProcessorThpt</c:v>
                </c:pt>
                <c:pt idx="11">
                  <c:v>3-1-SeqBatchThpt</c:v>
                </c:pt>
                <c:pt idx="12">
                  <c:v>3-1-SeqThpt</c:v>
                </c:pt>
                <c:pt idx="13">
                  <c:v>Reactor-WorkQueue</c:v>
                </c:pt>
              </c:strCache>
            </c:strRef>
          </c:cat>
          <c:val>
            <c:numRef>
              <c:f>Disruptor!$H$2:$H$15</c:f>
              <c:numCache>
                <c:formatCode>General</c:formatCode>
                <c:ptCount val="14"/>
                <c:pt idx="0">
                  <c:v>2.0531023091840499</c:v>
                </c:pt>
                <c:pt idx="1">
                  <c:v>1.7514046838208299</c:v>
                </c:pt>
                <c:pt idx="2">
                  <c:v>1.0547337519619999</c:v>
                </c:pt>
                <c:pt idx="3">
                  <c:v>1.3011803038210601</c:v>
                </c:pt>
                <c:pt idx="4">
                  <c:v>2.1260605922049201</c:v>
                </c:pt>
                <c:pt idx="5">
                  <c:v>0.785343502331179</c:v>
                </c:pt>
                <c:pt idx="6">
                  <c:v>0.97530144134152097</c:v>
                </c:pt>
                <c:pt idx="7">
                  <c:v>1.7905464462849601</c:v>
                </c:pt>
                <c:pt idx="8">
                  <c:v>1.8307337036704201</c:v>
                </c:pt>
                <c:pt idx="9">
                  <c:v>1.03596193491171</c:v>
                </c:pt>
                <c:pt idx="10">
                  <c:v>1.1269878589687701</c:v>
                </c:pt>
                <c:pt idx="11">
                  <c:v>1.15012270723859</c:v>
                </c:pt>
                <c:pt idx="12">
                  <c:v>1.08455942939865</c:v>
                </c:pt>
                <c:pt idx="13">
                  <c:v>1.4535958283088</c:v>
                </c:pt>
              </c:numCache>
            </c:numRef>
          </c:val>
          <c:extLst>
            <c:ext xmlns:c16="http://schemas.microsoft.com/office/drawing/2014/chart" uri="{C3380CC4-5D6E-409C-BE32-E72D297353CC}">
              <c16:uniqueId val="{00000001-583F-4A27-B6AD-CA1153C12889}"/>
            </c:ext>
          </c:extLst>
        </c:ser>
        <c:ser>
          <c:idx val="2"/>
          <c:order val="1"/>
          <c:tx>
            <c:strRef>
              <c:f>Disruptor!$F$1</c:f>
              <c:strCache>
                <c:ptCount val="1"/>
                <c:pt idx="0">
                  <c:v>Manual Pad</c:v>
                </c:pt>
              </c:strCache>
            </c:strRef>
          </c:tx>
          <c:spPr>
            <a:solidFill>
              <a:srgbClr val="C00000"/>
            </a:solidFill>
            <a:ln>
              <a:noFill/>
            </a:ln>
            <a:effectLst/>
          </c:spPr>
          <c:invertIfNegative val="0"/>
          <c:errBars>
            <c:errBarType val="both"/>
            <c:errValType val="cust"/>
            <c:noEndCap val="0"/>
            <c:plus>
              <c:numRef>
                <c:f>Disruptor!$G$2:$G$15</c:f>
                <c:numCache>
                  <c:formatCode>General</c:formatCode>
                  <c:ptCount val="14"/>
                  <c:pt idx="0">
                    <c:v>0.34948151564192398</c:v>
                  </c:pt>
                  <c:pt idx="1">
                    <c:v>0.17531775980389999</c:v>
                  </c:pt>
                  <c:pt idx="2">
                    <c:v>0.31382346764865099</c:v>
                  </c:pt>
                  <c:pt idx="3">
                    <c:v>5.6206974674504202E-2</c:v>
                  </c:pt>
                  <c:pt idx="4">
                    <c:v>0.21722935773694901</c:v>
                  </c:pt>
                  <c:pt idx="5">
                    <c:v>0.35130543551673199</c:v>
                  </c:pt>
                  <c:pt idx="6">
                    <c:v>0.36870212508660999</c:v>
                  </c:pt>
                  <c:pt idx="7">
                    <c:v>1.9830830729722498E-2</c:v>
                  </c:pt>
                  <c:pt idx="8">
                    <c:v>0.27468091801250599</c:v>
                  </c:pt>
                  <c:pt idx="9">
                    <c:v>0.14648049095975499</c:v>
                  </c:pt>
                  <c:pt idx="10">
                    <c:v>6.3759866175695998E-2</c:v>
                  </c:pt>
                  <c:pt idx="11">
                    <c:v>1.44716218218331E-2</c:v>
                  </c:pt>
                  <c:pt idx="12">
                    <c:v>0.115775530447207</c:v>
                  </c:pt>
                  <c:pt idx="13">
                    <c:v>1.1945273931520299E-2</c:v>
                  </c:pt>
                </c:numCache>
              </c:numRef>
            </c:plus>
            <c:minus>
              <c:numRef>
                <c:f>Disruptor!$G$2:$G$16</c:f>
                <c:numCache>
                  <c:formatCode>General</c:formatCode>
                  <c:ptCount val="15"/>
                  <c:pt idx="0">
                    <c:v>0.34948151564192398</c:v>
                  </c:pt>
                  <c:pt idx="1">
                    <c:v>0.17531775980389999</c:v>
                  </c:pt>
                  <c:pt idx="2">
                    <c:v>0.31382346764865099</c:v>
                  </c:pt>
                  <c:pt idx="3">
                    <c:v>5.6206974674504202E-2</c:v>
                  </c:pt>
                  <c:pt idx="4">
                    <c:v>0.21722935773694901</c:v>
                  </c:pt>
                  <c:pt idx="5">
                    <c:v>0.35130543551673199</c:v>
                  </c:pt>
                  <c:pt idx="6">
                    <c:v>0.36870212508660999</c:v>
                  </c:pt>
                  <c:pt idx="7">
                    <c:v>1.9830830729722498E-2</c:v>
                  </c:pt>
                  <c:pt idx="8">
                    <c:v>0.27468091801250599</c:v>
                  </c:pt>
                  <c:pt idx="9">
                    <c:v>0.14648049095975499</c:v>
                  </c:pt>
                  <c:pt idx="10">
                    <c:v>6.3759866175695998E-2</c:v>
                  </c:pt>
                  <c:pt idx="11">
                    <c:v>1.44716218218331E-2</c:v>
                  </c:pt>
                  <c:pt idx="12">
                    <c:v>0.115775530447207</c:v>
                  </c:pt>
                  <c:pt idx="13">
                    <c:v>1.1945273931520299E-2</c:v>
                  </c:pt>
                </c:numCache>
              </c:numRef>
            </c:minus>
            <c:spPr>
              <a:noFill/>
              <a:ln w="19050">
                <a:solidFill>
                  <a:schemeClr val="tx1">
                    <a:lumMod val="50000"/>
                    <a:lumOff val="50000"/>
                  </a:schemeClr>
                </a:solidFill>
                <a:round/>
              </a:ln>
              <a:effectLst/>
            </c:spPr>
          </c:errBars>
          <c:cat>
            <c:strRef>
              <c:f>Disruptor!$A$2:$A$15</c:f>
              <c:strCache>
                <c:ptCount val="14"/>
                <c:pt idx="0">
                  <c:v>1-1-RawBatchThpt</c:v>
                </c:pt>
                <c:pt idx="1">
                  <c:v>1-1-RawThpt</c:v>
                </c:pt>
                <c:pt idx="2">
                  <c:v>1-1-SeqPollerThpt</c:v>
                </c:pt>
                <c:pt idx="3">
                  <c:v>1-1-SeqThpt</c:v>
                </c:pt>
                <c:pt idx="4">
                  <c:v>1-1-TranslatorThpt</c:v>
                </c:pt>
                <c:pt idx="5">
                  <c:v>1-3-DiamondSeqThpt</c:v>
                </c:pt>
                <c:pt idx="6">
                  <c:v>1-3-PipelineSeqThpt</c:v>
                </c:pt>
                <c:pt idx="7">
                  <c:v>1-3-RelWorkerPoolThpt</c:v>
                </c:pt>
                <c:pt idx="8">
                  <c:v>1-3-SeqThpt</c:v>
                </c:pt>
                <c:pt idx="9">
                  <c:v>1-3-WorkerPoolThpt</c:v>
                </c:pt>
                <c:pt idx="10">
                  <c:v>2-2-WorkProcessorThpt</c:v>
                </c:pt>
                <c:pt idx="11">
                  <c:v>3-1-SeqBatchThpt</c:v>
                </c:pt>
                <c:pt idx="12">
                  <c:v>3-1-SeqThpt</c:v>
                </c:pt>
                <c:pt idx="13">
                  <c:v>Reactor-WorkQueue</c:v>
                </c:pt>
              </c:strCache>
            </c:strRef>
          </c:cat>
          <c:val>
            <c:numRef>
              <c:f>Disruptor!$F$2:$F$15</c:f>
              <c:numCache>
                <c:formatCode>General</c:formatCode>
                <c:ptCount val="14"/>
                <c:pt idx="0">
                  <c:v>2.1425225364534701</c:v>
                </c:pt>
                <c:pt idx="1">
                  <c:v>2.0997539334760802</c:v>
                </c:pt>
                <c:pt idx="2">
                  <c:v>0.97051626425320503</c:v>
                </c:pt>
                <c:pt idx="3">
                  <c:v>0.92037643195774399</c:v>
                </c:pt>
                <c:pt idx="4">
                  <c:v>3.6992931598015901</c:v>
                </c:pt>
                <c:pt idx="5">
                  <c:v>0.85825188286149001</c:v>
                </c:pt>
                <c:pt idx="6">
                  <c:v>1.82910532642037</c:v>
                </c:pt>
                <c:pt idx="7">
                  <c:v>1.88927874142708</c:v>
                </c:pt>
                <c:pt idx="8">
                  <c:v>1.94814965820164</c:v>
                </c:pt>
                <c:pt idx="9">
                  <c:v>1.1247934456428199</c:v>
                </c:pt>
                <c:pt idx="10">
                  <c:v>0.87402113625683797</c:v>
                </c:pt>
                <c:pt idx="11">
                  <c:v>1.02230061915488</c:v>
                </c:pt>
                <c:pt idx="12">
                  <c:v>1.28182635695628</c:v>
                </c:pt>
                <c:pt idx="13">
                  <c:v>1.48794662475294</c:v>
                </c:pt>
              </c:numCache>
            </c:numRef>
          </c:val>
          <c:extLst>
            <c:ext xmlns:c16="http://schemas.microsoft.com/office/drawing/2014/chart" uri="{C3380CC4-5D6E-409C-BE32-E72D297353CC}">
              <c16:uniqueId val="{00000000-583F-4A27-B6AD-CA1153C12889}"/>
            </c:ext>
          </c:extLst>
        </c:ser>
        <c:dLbls>
          <c:showLegendKey val="0"/>
          <c:showVal val="0"/>
          <c:showCatName val="0"/>
          <c:showSerName val="0"/>
          <c:showPercent val="0"/>
          <c:showBubbleSize val="0"/>
        </c:dLbls>
        <c:gapWidth val="75"/>
        <c:axId val="597758472"/>
        <c:axId val="597760112"/>
      </c:barChart>
      <c:catAx>
        <c:axId val="5977584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cap="none" spc="0" normalizeH="0" baseline="0">
                <a:solidFill>
                  <a:schemeClr val="tx1">
                    <a:lumMod val="65000"/>
                    <a:lumOff val="35000"/>
                  </a:schemeClr>
                </a:solidFill>
                <a:latin typeface="+mn-lt"/>
                <a:ea typeface="+mn-ea"/>
                <a:cs typeface="+mn-cs"/>
              </a:defRPr>
            </a:pPr>
            <a:endParaRPr lang="en-US"/>
          </a:p>
        </c:txPr>
        <c:crossAx val="597760112"/>
        <c:crosses val="autoZero"/>
        <c:auto val="1"/>
        <c:lblAlgn val="ctr"/>
        <c:lblOffset val="100"/>
        <c:noMultiLvlLbl val="0"/>
      </c:catAx>
      <c:valAx>
        <c:axId val="597760112"/>
        <c:scaling>
          <c:orientation val="minMax"/>
          <c:max val="4"/>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800" b="0" i="0" u="none" strike="noStrike" kern="1200" cap="all" baseline="0">
                    <a:solidFill>
                      <a:schemeClr val="tx1">
                        <a:lumMod val="65000"/>
                        <a:lumOff val="35000"/>
                      </a:schemeClr>
                    </a:solidFill>
                    <a:latin typeface="+mn-lt"/>
                    <a:ea typeface="+mn-ea"/>
                    <a:cs typeface="+mn-cs"/>
                  </a:defRPr>
                </a:pPr>
                <a:r>
                  <a:rPr lang="en-US"/>
                  <a:t>Speedup</a:t>
                </a:r>
              </a:p>
              <a:p>
                <a:pPr>
                  <a:defRPr/>
                </a:pPr>
                <a:r>
                  <a:rPr lang="en-US"/>
                  <a:t>(higher is better)</a:t>
                </a:r>
              </a:p>
            </c:rich>
          </c:tx>
          <c:overlay val="0"/>
          <c:spPr>
            <a:noFill/>
            <a:ln>
              <a:noFill/>
            </a:ln>
            <a:effectLst/>
          </c:spPr>
          <c:txPr>
            <a:bodyPr rot="-5400000" spcFirstLastPara="1" vertOverflow="ellipsis" vert="horz" wrap="square" anchor="ctr" anchorCtr="1"/>
            <a:lstStyle/>
            <a:p>
              <a:pPr>
                <a:defRPr sz="18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597758472"/>
        <c:crosses val="autoZero"/>
        <c:crossBetween val="between"/>
        <c:majorUnit val="1"/>
        <c:minorUnit val="1"/>
      </c:valAx>
      <c:spPr>
        <a:noFill/>
        <a:ln>
          <a:noFill/>
        </a:ln>
        <a:effectLst/>
      </c:spPr>
    </c:plotArea>
    <c:legend>
      <c:legendPos val="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8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NAS!$C$1</c:f>
              <c:strCache>
                <c:ptCount val="1"/>
                <c:pt idx="0">
                  <c:v>Speedup</c:v>
                </c:pt>
              </c:strCache>
            </c:strRef>
          </c:tx>
          <c:spPr>
            <a:solidFill>
              <a:schemeClr val="accent1">
                <a:lumMod val="75000"/>
              </a:schemeClr>
            </a:solidFill>
            <a:ln>
              <a:noFill/>
            </a:ln>
            <a:effectLst/>
          </c:spPr>
          <c:invertIfNegative val="0"/>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52A-44C4-89F2-F22E2FC9B80F}"/>
                </c:ext>
              </c:extLst>
            </c:dLbl>
            <c:dLbl>
              <c:idx val="4"/>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52A-44C4-89F2-F22E2FC9B80F}"/>
                </c:ext>
              </c:extLst>
            </c:dLbl>
            <c:dLbl>
              <c:idx val="6"/>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52A-44C4-89F2-F22E2FC9B80F}"/>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NAS!$A$2:$A$8</c:f>
              <c:strCache>
                <c:ptCount val="7"/>
                <c:pt idx="0">
                  <c:v>BT</c:v>
                </c:pt>
                <c:pt idx="1">
                  <c:v>CG</c:v>
                </c:pt>
                <c:pt idx="2">
                  <c:v>FT</c:v>
                </c:pt>
                <c:pt idx="3">
                  <c:v>IS</c:v>
                </c:pt>
                <c:pt idx="4">
                  <c:v>LU</c:v>
                </c:pt>
                <c:pt idx="5">
                  <c:v>MG</c:v>
                </c:pt>
                <c:pt idx="6">
                  <c:v>SP</c:v>
                </c:pt>
              </c:strCache>
            </c:strRef>
          </c:cat>
          <c:val>
            <c:numRef>
              <c:f>NAS!$C$2:$C$8</c:f>
              <c:numCache>
                <c:formatCode>General</c:formatCode>
                <c:ptCount val="7"/>
                <c:pt idx="0">
                  <c:v>7.7118792770661484</c:v>
                </c:pt>
                <c:pt idx="1">
                  <c:v>1.1325842696629211</c:v>
                </c:pt>
                <c:pt idx="2">
                  <c:v>1.0463743676222603</c:v>
                </c:pt>
                <c:pt idx="3">
                  <c:v>1.0568181818181817</c:v>
                </c:pt>
                <c:pt idx="4">
                  <c:v>9.0348281406161988</c:v>
                </c:pt>
                <c:pt idx="5">
                  <c:v>1.098468271334792</c:v>
                </c:pt>
                <c:pt idx="6">
                  <c:v>25.265748250194449</c:v>
                </c:pt>
              </c:numCache>
            </c:numRef>
          </c:val>
          <c:extLst>
            <c:ext xmlns:c16="http://schemas.microsoft.com/office/drawing/2014/chart" uri="{C3380CC4-5D6E-409C-BE32-E72D297353CC}">
              <c16:uniqueId val="{00000000-8558-4412-87A3-5C337C41542A}"/>
            </c:ext>
          </c:extLst>
        </c:ser>
        <c:dLbls>
          <c:showLegendKey val="0"/>
          <c:showVal val="0"/>
          <c:showCatName val="0"/>
          <c:showSerName val="0"/>
          <c:showPercent val="0"/>
          <c:showBubbleSize val="0"/>
        </c:dLbls>
        <c:gapWidth val="219"/>
        <c:overlap val="-27"/>
        <c:axId val="434680360"/>
        <c:axId val="434677080"/>
      </c:barChart>
      <c:catAx>
        <c:axId val="4346803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434677080"/>
        <c:crosses val="autoZero"/>
        <c:auto val="1"/>
        <c:lblAlgn val="ctr"/>
        <c:lblOffset val="100"/>
        <c:noMultiLvlLbl val="0"/>
      </c:catAx>
      <c:valAx>
        <c:axId val="434677080"/>
        <c:scaling>
          <c:orientation val="minMax"/>
          <c:max val="30"/>
          <c:min val="0"/>
        </c:scaling>
        <c:delete val="0"/>
        <c:axPos val="l"/>
        <c:majorGridlines>
          <c:spPr>
            <a:ln w="9525" cap="flat" cmpd="sng" algn="ctr">
              <a:solidFill>
                <a:schemeClr val="bg1">
                  <a:lumMod val="75000"/>
                </a:schemeClr>
              </a:solidFill>
              <a:round/>
            </a:ln>
            <a:effectLst/>
          </c:spPr>
        </c:majorGridlines>
        <c:minorGridlines>
          <c:spPr>
            <a:ln w="9525" cap="flat" cmpd="sng" algn="ctr">
              <a:solidFill>
                <a:schemeClr val="bg1">
                  <a:lumMod val="65000"/>
                </a:schemeClr>
              </a:solidFill>
              <a:round/>
            </a:ln>
            <a:effectLst/>
          </c:spPr>
        </c:minorGridlines>
        <c:title>
          <c:tx>
            <c:rich>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r>
                  <a:rPr lang="en-US" sz="1600"/>
                  <a:t>speedup</a:t>
                </a:r>
              </a:p>
              <a:p>
                <a:pPr>
                  <a:defRPr sz="1600"/>
                </a:pPr>
                <a:r>
                  <a:rPr lang="en-US" sz="1600"/>
                  <a:t>(higher is better)</a:t>
                </a:r>
              </a:p>
            </c:rich>
          </c:tx>
          <c:overlay val="0"/>
          <c:spPr>
            <a:noFill/>
            <a:ln>
              <a:noFill/>
            </a:ln>
            <a:effectLst/>
          </c:spPr>
          <c:txPr>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434680360"/>
        <c:crosses val="autoZero"/>
        <c:crossBetween val="between"/>
        <c:majorUnit val="10"/>
        <c:minorUnit val="5"/>
      </c:valAx>
      <c:spPr>
        <a:noFill/>
        <a:ln>
          <a:noFill/>
        </a:ln>
        <a:effectLst/>
      </c:spPr>
    </c:plotArea>
    <c:plotVisOnly val="1"/>
    <c:dispBlanksAs val="gap"/>
    <c:showDLblsOverMax val="0"/>
  </c:chart>
  <c:spPr>
    <a:noFill/>
    <a:ln>
      <a:noFill/>
    </a:ln>
    <a:effectLst/>
  </c:spPr>
  <c:txPr>
    <a:bodyPr/>
    <a:lstStyle/>
    <a:p>
      <a:pPr>
        <a:defRPr sz="20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DaCapo!$D$1</c:f>
              <c:strCache>
                <c:ptCount val="1"/>
                <c:pt idx="0">
                  <c:v>Speedup</c:v>
                </c:pt>
              </c:strCache>
            </c:strRef>
          </c:tx>
          <c:spPr>
            <a:solidFill>
              <a:schemeClr val="accent1">
                <a:lumMod val="75000"/>
              </a:schemeClr>
            </a:solidFill>
            <a:ln>
              <a:noFill/>
            </a:ln>
            <a:effectLst/>
          </c:spPr>
          <c:invertIfNegative val="0"/>
          <c:errBars>
            <c:errBarType val="both"/>
            <c:errValType val="cust"/>
            <c:noEndCap val="0"/>
            <c:plus>
              <c:numRef>
                <c:f>DaCapo!$E$2:$E$26</c:f>
                <c:numCache>
                  <c:formatCode>General</c:formatCode>
                  <c:ptCount val="25"/>
                  <c:pt idx="0">
                    <c:v>1.9756613851684257E-2</c:v>
                  </c:pt>
                  <c:pt idx="1">
                    <c:v>0.10224876187218923</c:v>
                  </c:pt>
                  <c:pt idx="2">
                    <c:v>3.6338800540197225E-2</c:v>
                  </c:pt>
                  <c:pt idx="3">
                    <c:v>4.5912515298139001E-2</c:v>
                  </c:pt>
                  <c:pt idx="4">
                    <c:v>2.5540475439474464E-2</c:v>
                  </c:pt>
                  <c:pt idx="5">
                    <c:v>1.7869663796521329E-2</c:v>
                  </c:pt>
                  <c:pt idx="6">
                    <c:v>1.407171153448139E-2</c:v>
                  </c:pt>
                  <c:pt idx="7">
                    <c:v>2.4648886211421139E-2</c:v>
                  </c:pt>
                  <c:pt idx="8">
                    <c:v>4.9683028605404633E-2</c:v>
                  </c:pt>
                  <c:pt idx="9">
                    <c:v>3.6747855305185873E-2</c:v>
                  </c:pt>
                  <c:pt idx="10">
                    <c:v>4.1497609840888794E-2</c:v>
                  </c:pt>
                  <c:pt idx="11">
                    <c:v>5.6782071560684377E-2</c:v>
                  </c:pt>
                  <c:pt idx="12">
                    <c:v>2.2226000510134125E-2</c:v>
                  </c:pt>
                  <c:pt idx="13">
                    <c:v>4.0613912376236239E-2</c:v>
                  </c:pt>
                  <c:pt idx="14">
                    <c:v>4.592548755017678E-2</c:v>
                  </c:pt>
                  <c:pt idx="15">
                    <c:v>5.2722369352834253E-2</c:v>
                  </c:pt>
                  <c:pt idx="16">
                    <c:v>4.582695556949723E-2</c:v>
                  </c:pt>
                  <c:pt idx="17">
                    <c:v>2.8731841118923684E-2</c:v>
                  </c:pt>
                  <c:pt idx="18">
                    <c:v>4.0320000436247949E-2</c:v>
                  </c:pt>
                  <c:pt idx="19">
                    <c:v>3.948536374589251E-3</c:v>
                  </c:pt>
                  <c:pt idx="20">
                    <c:v>2.5523725485260718E-2</c:v>
                  </c:pt>
                  <c:pt idx="21">
                    <c:v>2.8094515010643306E-2</c:v>
                  </c:pt>
                  <c:pt idx="22">
                    <c:v>1.9086130496152931E-2</c:v>
                  </c:pt>
                  <c:pt idx="23">
                    <c:v>3.5272871466065503E-2</c:v>
                  </c:pt>
                  <c:pt idx="24">
                    <c:v>1.8884758474792873E-2</c:v>
                  </c:pt>
                </c:numCache>
              </c:numRef>
            </c:plus>
            <c:minus>
              <c:numRef>
                <c:f>DaCapo!$E$2:$E$26</c:f>
                <c:numCache>
                  <c:formatCode>General</c:formatCode>
                  <c:ptCount val="25"/>
                  <c:pt idx="0">
                    <c:v>1.9756613851684257E-2</c:v>
                  </c:pt>
                  <c:pt idx="1">
                    <c:v>0.10224876187218923</c:v>
                  </c:pt>
                  <c:pt idx="2">
                    <c:v>3.6338800540197225E-2</c:v>
                  </c:pt>
                  <c:pt idx="3">
                    <c:v>4.5912515298139001E-2</c:v>
                  </c:pt>
                  <c:pt idx="4">
                    <c:v>2.5540475439474464E-2</c:v>
                  </c:pt>
                  <c:pt idx="5">
                    <c:v>1.7869663796521329E-2</c:v>
                  </c:pt>
                  <c:pt idx="6">
                    <c:v>1.407171153448139E-2</c:v>
                  </c:pt>
                  <c:pt idx="7">
                    <c:v>2.4648886211421139E-2</c:v>
                  </c:pt>
                  <c:pt idx="8">
                    <c:v>4.9683028605404633E-2</c:v>
                  </c:pt>
                  <c:pt idx="9">
                    <c:v>3.6747855305185873E-2</c:v>
                  </c:pt>
                  <c:pt idx="10">
                    <c:v>4.1497609840888794E-2</c:v>
                  </c:pt>
                  <c:pt idx="11">
                    <c:v>5.6782071560684377E-2</c:v>
                  </c:pt>
                  <c:pt idx="12">
                    <c:v>2.2226000510134125E-2</c:v>
                  </c:pt>
                  <c:pt idx="13">
                    <c:v>4.0613912376236239E-2</c:v>
                  </c:pt>
                  <c:pt idx="14">
                    <c:v>4.592548755017678E-2</c:v>
                  </c:pt>
                  <c:pt idx="15">
                    <c:v>5.2722369352834253E-2</c:v>
                  </c:pt>
                  <c:pt idx="16">
                    <c:v>4.582695556949723E-2</c:v>
                  </c:pt>
                  <c:pt idx="17">
                    <c:v>2.8731841118923684E-2</c:v>
                  </c:pt>
                  <c:pt idx="18">
                    <c:v>4.0320000436247949E-2</c:v>
                  </c:pt>
                  <c:pt idx="19">
                    <c:v>3.948536374589251E-3</c:v>
                  </c:pt>
                  <c:pt idx="20">
                    <c:v>2.5523725485260718E-2</c:v>
                  </c:pt>
                  <c:pt idx="21">
                    <c:v>2.8094515010643306E-2</c:v>
                  </c:pt>
                  <c:pt idx="22">
                    <c:v>1.9086130496152931E-2</c:v>
                  </c:pt>
                  <c:pt idx="23">
                    <c:v>3.5272871466065503E-2</c:v>
                  </c:pt>
                  <c:pt idx="24">
                    <c:v>1.8884758474792873E-2</c:v>
                  </c:pt>
                </c:numCache>
              </c:numRef>
            </c:minus>
            <c:spPr>
              <a:noFill/>
              <a:ln w="15875" cap="flat" cmpd="sng" algn="ctr">
                <a:solidFill>
                  <a:schemeClr val="tx1">
                    <a:lumMod val="65000"/>
                    <a:lumOff val="35000"/>
                  </a:schemeClr>
                </a:solidFill>
                <a:round/>
              </a:ln>
              <a:effectLst/>
            </c:spPr>
          </c:errBars>
          <c:cat>
            <c:strRef>
              <c:f>DaCapo!$A$2:$A$26</c:f>
              <c:strCache>
                <c:ptCount val="25"/>
                <c:pt idx="0">
                  <c:v>apparat</c:v>
                </c:pt>
                <c:pt idx="1">
                  <c:v>bloat</c:v>
                </c:pt>
                <c:pt idx="2">
                  <c:v>chart</c:v>
                </c:pt>
                <c:pt idx="3">
                  <c:v>antlr</c:v>
                </c:pt>
                <c:pt idx="4">
                  <c:v>avrora</c:v>
                </c:pt>
                <c:pt idx="5">
                  <c:v>factorie</c:v>
                </c:pt>
                <c:pt idx="6">
                  <c:v>h2</c:v>
                </c:pt>
                <c:pt idx="7">
                  <c:v>hsqldb</c:v>
                </c:pt>
                <c:pt idx="8">
                  <c:v>jython</c:v>
                </c:pt>
                <c:pt idx="9">
                  <c:v>lusearch</c:v>
                </c:pt>
                <c:pt idx="10">
                  <c:v>pmd</c:v>
                </c:pt>
                <c:pt idx="11">
                  <c:v>scalaaxb</c:v>
                </c:pt>
                <c:pt idx="12">
                  <c:v>actors</c:v>
                </c:pt>
                <c:pt idx="13">
                  <c:v>scalac</c:v>
                </c:pt>
                <c:pt idx="14">
                  <c:v>scaladoc</c:v>
                </c:pt>
                <c:pt idx="15">
                  <c:v>scalap</c:v>
                </c:pt>
                <c:pt idx="16">
                  <c:v>scalariform</c:v>
                </c:pt>
                <c:pt idx="17">
                  <c:v>scalatest</c:v>
                </c:pt>
                <c:pt idx="18">
                  <c:v>specs</c:v>
                </c:pt>
                <c:pt idx="19">
                  <c:v>sunflow</c:v>
                </c:pt>
                <c:pt idx="20">
                  <c:v>tmt</c:v>
                </c:pt>
                <c:pt idx="21">
                  <c:v>tomcat</c:v>
                </c:pt>
                <c:pt idx="22">
                  <c:v>tradebeans</c:v>
                </c:pt>
                <c:pt idx="23">
                  <c:v>tradesoap</c:v>
                </c:pt>
                <c:pt idx="24">
                  <c:v>xalan</c:v>
                </c:pt>
              </c:strCache>
            </c:strRef>
          </c:cat>
          <c:val>
            <c:numRef>
              <c:f>DaCapo!$D$2:$D$26</c:f>
              <c:numCache>
                <c:formatCode>General</c:formatCode>
                <c:ptCount val="25"/>
                <c:pt idx="0">
                  <c:v>1.0154128870111971</c:v>
                </c:pt>
                <c:pt idx="1">
                  <c:v>0.99146984862679555</c:v>
                </c:pt>
                <c:pt idx="2">
                  <c:v>1.0087954486005755</c:v>
                </c:pt>
                <c:pt idx="3">
                  <c:v>0.99257641921397299</c:v>
                </c:pt>
                <c:pt idx="4">
                  <c:v>0.96944976313116626</c:v>
                </c:pt>
                <c:pt idx="5">
                  <c:v>0.98439446797906593</c:v>
                </c:pt>
                <c:pt idx="6">
                  <c:v>0.99752051339262748</c:v>
                </c:pt>
                <c:pt idx="7">
                  <c:v>1.0030852294639419</c:v>
                </c:pt>
                <c:pt idx="8">
                  <c:v>0.98423374185002543</c:v>
                </c:pt>
                <c:pt idx="9">
                  <c:v>0.97975322107846929</c:v>
                </c:pt>
                <c:pt idx="10">
                  <c:v>1.0115104233277916</c:v>
                </c:pt>
                <c:pt idx="11">
                  <c:v>0.9981527093596041</c:v>
                </c:pt>
                <c:pt idx="12">
                  <c:v>1.0052131402861095</c:v>
                </c:pt>
                <c:pt idx="13">
                  <c:v>1.0141839578816976</c:v>
                </c:pt>
                <c:pt idx="14">
                  <c:v>1.0091978750493922</c:v>
                </c:pt>
                <c:pt idx="15">
                  <c:v>1.0109890109890107</c:v>
                </c:pt>
                <c:pt idx="16">
                  <c:v>0.97943716220413701</c:v>
                </c:pt>
                <c:pt idx="17">
                  <c:v>0.97278170930865215</c:v>
                </c:pt>
                <c:pt idx="18">
                  <c:v>1.0014927929912141</c:v>
                </c:pt>
                <c:pt idx="19">
                  <c:v>0.95434419917864788</c:v>
                </c:pt>
                <c:pt idx="20">
                  <c:v>0.97900460170218506</c:v>
                </c:pt>
                <c:pt idx="21">
                  <c:v>0.96452305255546189</c:v>
                </c:pt>
                <c:pt idx="22">
                  <c:v>1.0044218276887782</c:v>
                </c:pt>
                <c:pt idx="23">
                  <c:v>0.97736562947059491</c:v>
                </c:pt>
                <c:pt idx="24">
                  <c:v>0.98988235294117199</c:v>
                </c:pt>
              </c:numCache>
            </c:numRef>
          </c:val>
          <c:extLst>
            <c:ext xmlns:c16="http://schemas.microsoft.com/office/drawing/2014/chart" uri="{C3380CC4-5D6E-409C-BE32-E72D297353CC}">
              <c16:uniqueId val="{00000000-94A8-4618-BAC5-0BAFB312E05F}"/>
            </c:ext>
          </c:extLst>
        </c:ser>
        <c:dLbls>
          <c:showLegendKey val="0"/>
          <c:showVal val="0"/>
          <c:showCatName val="0"/>
          <c:showSerName val="0"/>
          <c:showPercent val="0"/>
          <c:showBubbleSize val="0"/>
        </c:dLbls>
        <c:gapWidth val="75"/>
        <c:overlap val="-27"/>
        <c:axId val="427475336"/>
        <c:axId val="427475008"/>
      </c:barChart>
      <c:catAx>
        <c:axId val="4274753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427475008"/>
        <c:crosses val="autoZero"/>
        <c:auto val="1"/>
        <c:lblAlgn val="ctr"/>
        <c:lblOffset val="100"/>
        <c:noMultiLvlLbl val="0"/>
      </c:catAx>
      <c:valAx>
        <c:axId val="427475008"/>
        <c:scaling>
          <c:orientation val="minMax"/>
          <c:max val="1.1000000000000001"/>
          <c:min val="0.9"/>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427475336"/>
        <c:crosses val="autoZero"/>
        <c:crossBetween val="between"/>
        <c:minorUnit val="0.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DaCapo!$D$1</c:f>
              <c:strCache>
                <c:ptCount val="1"/>
                <c:pt idx="0">
                  <c:v>Speedup</c:v>
                </c:pt>
              </c:strCache>
            </c:strRef>
          </c:tx>
          <c:spPr>
            <a:solidFill>
              <a:schemeClr val="accent1">
                <a:lumMod val="75000"/>
              </a:schemeClr>
            </a:solidFill>
            <a:ln>
              <a:noFill/>
            </a:ln>
            <a:effectLst/>
          </c:spPr>
          <c:invertIfNegative val="0"/>
          <c:errBars>
            <c:errBarType val="both"/>
            <c:errValType val="cust"/>
            <c:noEndCap val="0"/>
            <c:plus>
              <c:numRef>
                <c:f>DaCapo!$E$27:$E$45</c:f>
                <c:numCache>
                  <c:formatCode>General</c:formatCode>
                  <c:ptCount val="19"/>
                  <c:pt idx="0">
                    <c:v>1.9018097626086802E-2</c:v>
                  </c:pt>
                  <c:pt idx="1">
                    <c:v>2.7546138117952802E-2</c:v>
                  </c:pt>
                  <c:pt idx="2">
                    <c:v>1.47672943537536E-2</c:v>
                  </c:pt>
                  <c:pt idx="3">
                    <c:v>9.6674453924017606E-3</c:v>
                  </c:pt>
                  <c:pt idx="4">
                    <c:v>1.8606337045664299E-2</c:v>
                  </c:pt>
                  <c:pt idx="5">
                    <c:v>2.81046342747658E-2</c:v>
                  </c:pt>
                  <c:pt idx="6">
                    <c:v>3.1585157121601502E-2</c:v>
                  </c:pt>
                  <c:pt idx="7">
                    <c:v>1.01545917111242E-2</c:v>
                  </c:pt>
                  <c:pt idx="8">
                    <c:v>2.2940542842936999E-3</c:v>
                  </c:pt>
                  <c:pt idx="9">
                    <c:v>2.4398377743515502E-3</c:v>
                  </c:pt>
                  <c:pt idx="10">
                    <c:v>9.1136576247274597E-3</c:v>
                  </c:pt>
                  <c:pt idx="11">
                    <c:v>1.29355240744147E-2</c:v>
                  </c:pt>
                  <c:pt idx="12">
                    <c:v>7.5399011581435103E-3</c:v>
                  </c:pt>
                  <c:pt idx="13">
                    <c:v>1.8947439801758801E-3</c:v>
                  </c:pt>
                  <c:pt idx="14">
                    <c:v>7.73470673830782E-2</c:v>
                  </c:pt>
                  <c:pt idx="15">
                    <c:v>4.58741349298546E-2</c:v>
                  </c:pt>
                  <c:pt idx="16">
                    <c:v>1.9471399410561301E-2</c:v>
                  </c:pt>
                  <c:pt idx="17">
                    <c:v>2.0912589924498199E-2</c:v>
                  </c:pt>
                  <c:pt idx="18">
                    <c:v>1.5107592681511999E-2</c:v>
                  </c:pt>
                </c:numCache>
              </c:numRef>
            </c:plus>
            <c:minus>
              <c:numRef>
                <c:f>DaCapo!$E$27:$E$45</c:f>
                <c:numCache>
                  <c:formatCode>General</c:formatCode>
                  <c:ptCount val="19"/>
                  <c:pt idx="0">
                    <c:v>1.9018097626086802E-2</c:v>
                  </c:pt>
                  <c:pt idx="1">
                    <c:v>2.7546138117952802E-2</c:v>
                  </c:pt>
                  <c:pt idx="2">
                    <c:v>1.47672943537536E-2</c:v>
                  </c:pt>
                  <c:pt idx="3">
                    <c:v>9.6674453924017606E-3</c:v>
                  </c:pt>
                  <c:pt idx="4">
                    <c:v>1.8606337045664299E-2</c:v>
                  </c:pt>
                  <c:pt idx="5">
                    <c:v>2.81046342747658E-2</c:v>
                  </c:pt>
                  <c:pt idx="6">
                    <c:v>3.1585157121601502E-2</c:v>
                  </c:pt>
                  <c:pt idx="7">
                    <c:v>1.01545917111242E-2</c:v>
                  </c:pt>
                  <c:pt idx="8">
                    <c:v>2.2940542842936999E-3</c:v>
                  </c:pt>
                  <c:pt idx="9">
                    <c:v>2.4398377743515502E-3</c:v>
                  </c:pt>
                  <c:pt idx="10">
                    <c:v>9.1136576247274597E-3</c:v>
                  </c:pt>
                  <c:pt idx="11">
                    <c:v>1.29355240744147E-2</c:v>
                  </c:pt>
                  <c:pt idx="12">
                    <c:v>7.5399011581435103E-3</c:v>
                  </c:pt>
                  <c:pt idx="13">
                    <c:v>1.8947439801758801E-3</c:v>
                  </c:pt>
                  <c:pt idx="14">
                    <c:v>7.73470673830782E-2</c:v>
                  </c:pt>
                  <c:pt idx="15">
                    <c:v>4.58741349298546E-2</c:v>
                  </c:pt>
                  <c:pt idx="16">
                    <c:v>1.9471399410561301E-2</c:v>
                  </c:pt>
                  <c:pt idx="17">
                    <c:v>2.0912589924498199E-2</c:v>
                  </c:pt>
                  <c:pt idx="18">
                    <c:v>1.5107592681511999E-2</c:v>
                  </c:pt>
                </c:numCache>
              </c:numRef>
            </c:minus>
            <c:spPr>
              <a:noFill/>
              <a:ln w="15875" cap="flat" cmpd="sng" algn="ctr">
                <a:solidFill>
                  <a:schemeClr val="tx1">
                    <a:lumMod val="65000"/>
                    <a:lumOff val="35000"/>
                  </a:schemeClr>
                </a:solidFill>
                <a:round/>
              </a:ln>
              <a:effectLst/>
            </c:spPr>
          </c:errBars>
          <c:cat>
            <c:strRef>
              <c:f>DaCapo!$A$27:$A$45</c:f>
              <c:strCache>
                <c:ptCount val="19"/>
                <c:pt idx="0">
                  <c:v>compress</c:v>
                </c:pt>
                <c:pt idx="1">
                  <c:v>crypto.aes</c:v>
                </c:pt>
                <c:pt idx="2">
                  <c:v>crypto.rsa</c:v>
                </c:pt>
                <c:pt idx="3">
                  <c:v>crypto.signverify</c:v>
                </c:pt>
                <c:pt idx="4">
                  <c:v>derby</c:v>
                </c:pt>
                <c:pt idx="5">
                  <c:v>fft.large</c:v>
                </c:pt>
                <c:pt idx="6">
                  <c:v>fft.small</c:v>
                </c:pt>
                <c:pt idx="7">
                  <c:v>lu.large</c:v>
                </c:pt>
                <c:pt idx="8">
                  <c:v>lu.small</c:v>
                </c:pt>
                <c:pt idx="9">
                  <c:v>monte-carlo</c:v>
                </c:pt>
                <c:pt idx="10">
                  <c:v>mpegaudio</c:v>
                </c:pt>
                <c:pt idx="11">
                  <c:v>serial</c:v>
                </c:pt>
                <c:pt idx="12">
                  <c:v>sor.large</c:v>
                </c:pt>
                <c:pt idx="13">
                  <c:v>sor.small</c:v>
                </c:pt>
                <c:pt idx="14">
                  <c:v>sparse.large</c:v>
                </c:pt>
                <c:pt idx="15">
                  <c:v>sparse.small</c:v>
                </c:pt>
                <c:pt idx="16">
                  <c:v>sunflow</c:v>
                </c:pt>
                <c:pt idx="17">
                  <c:v>xml.transform</c:v>
                </c:pt>
                <c:pt idx="18">
                  <c:v>xml.validation</c:v>
                </c:pt>
              </c:strCache>
            </c:strRef>
          </c:cat>
          <c:val>
            <c:numRef>
              <c:f>DaCapo!$D$27:$D$45</c:f>
              <c:numCache>
                <c:formatCode>General</c:formatCode>
                <c:ptCount val="19"/>
                <c:pt idx="0">
                  <c:v>1.00229486863855</c:v>
                </c:pt>
                <c:pt idx="1">
                  <c:v>1.0117420552588301</c:v>
                </c:pt>
                <c:pt idx="2">
                  <c:v>1.00507061685673</c:v>
                </c:pt>
                <c:pt idx="3">
                  <c:v>1.00152265941248</c:v>
                </c:pt>
                <c:pt idx="4">
                  <c:v>0.99344709812003795</c:v>
                </c:pt>
                <c:pt idx="5">
                  <c:v>1.01492798951904</c:v>
                </c:pt>
                <c:pt idx="6">
                  <c:v>0.97916083610719096</c:v>
                </c:pt>
                <c:pt idx="7">
                  <c:v>0.99520134362378498</c:v>
                </c:pt>
                <c:pt idx="8">
                  <c:v>0.99896328146217195</c:v>
                </c:pt>
                <c:pt idx="9">
                  <c:v>1.00298492637016</c:v>
                </c:pt>
                <c:pt idx="10">
                  <c:v>0.991711488632952</c:v>
                </c:pt>
                <c:pt idx="11">
                  <c:v>1.03443540672047</c:v>
                </c:pt>
                <c:pt idx="12">
                  <c:v>0.99261631403040196</c:v>
                </c:pt>
                <c:pt idx="13">
                  <c:v>1.00052355289978</c:v>
                </c:pt>
                <c:pt idx="14">
                  <c:v>0.97438390798210806</c:v>
                </c:pt>
                <c:pt idx="15">
                  <c:v>1.0138007689590101</c:v>
                </c:pt>
                <c:pt idx="16">
                  <c:v>0.99246998706646905</c:v>
                </c:pt>
                <c:pt idx="17">
                  <c:v>0.98652121484846</c:v>
                </c:pt>
                <c:pt idx="18">
                  <c:v>1.0079711559539399</c:v>
                </c:pt>
              </c:numCache>
            </c:numRef>
          </c:val>
          <c:extLst>
            <c:ext xmlns:c16="http://schemas.microsoft.com/office/drawing/2014/chart" uri="{C3380CC4-5D6E-409C-BE32-E72D297353CC}">
              <c16:uniqueId val="{00000000-BEED-4985-8D2D-45D8389A5082}"/>
            </c:ext>
          </c:extLst>
        </c:ser>
        <c:dLbls>
          <c:showLegendKey val="0"/>
          <c:showVal val="0"/>
          <c:showCatName val="0"/>
          <c:showSerName val="0"/>
          <c:showPercent val="0"/>
          <c:showBubbleSize val="0"/>
        </c:dLbls>
        <c:gapWidth val="75"/>
        <c:overlap val="-27"/>
        <c:axId val="427475336"/>
        <c:axId val="427475008"/>
      </c:barChart>
      <c:catAx>
        <c:axId val="4274753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wrap="square" anchor="ctr" anchorCtr="1"/>
          <a:lstStyle/>
          <a:p>
            <a:pPr>
              <a:defRPr sz="1200" b="1" i="0" u="none" strike="noStrike" kern="1200" baseline="0">
                <a:solidFill>
                  <a:schemeClr val="tx1">
                    <a:lumMod val="65000"/>
                    <a:lumOff val="35000"/>
                  </a:schemeClr>
                </a:solidFill>
                <a:latin typeface="+mn-lt"/>
                <a:ea typeface="+mn-ea"/>
                <a:cs typeface="+mn-cs"/>
              </a:defRPr>
            </a:pPr>
            <a:endParaRPr lang="en-US"/>
          </a:p>
        </c:txPr>
        <c:crossAx val="427475008"/>
        <c:crosses val="autoZero"/>
        <c:auto val="1"/>
        <c:lblAlgn val="ctr"/>
        <c:lblOffset val="100"/>
        <c:noMultiLvlLbl val="0"/>
      </c:catAx>
      <c:valAx>
        <c:axId val="427475008"/>
        <c:scaling>
          <c:orientation val="minMax"/>
          <c:max val="1.1000000000000001"/>
          <c:min val="0.9"/>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1" i="0" u="none" strike="noStrike" kern="1200" baseline="0">
                <a:solidFill>
                  <a:schemeClr val="tx1">
                    <a:lumMod val="65000"/>
                    <a:lumOff val="35000"/>
                  </a:schemeClr>
                </a:solidFill>
                <a:latin typeface="+mn-lt"/>
                <a:ea typeface="+mn-ea"/>
                <a:cs typeface="+mn-cs"/>
              </a:defRPr>
            </a:pPr>
            <a:endParaRPr lang="en-US"/>
          </a:p>
        </c:txPr>
        <c:crossAx val="427475336"/>
        <c:crosses val="autoZero"/>
        <c:crossBetween val="between"/>
        <c:minorUnit val="0.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Profiling!$B$1</c:f>
              <c:strCache>
                <c:ptCount val="1"/>
                <c:pt idx="0">
                  <c:v>Original Size</c:v>
                </c:pt>
              </c:strCache>
            </c:strRef>
          </c:tx>
          <c:spPr>
            <a:solidFill>
              <a:srgbClr val="8E0000"/>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Profiling!$B$2:$B$17</c:f>
              <c:numCache>
                <c:formatCode>General</c:formatCode>
                <c:ptCount val="16"/>
                <c:pt idx="0">
                  <c:v>1.464</c:v>
                </c:pt>
                <c:pt idx="1">
                  <c:v>2.4E-2</c:v>
                </c:pt>
                <c:pt idx="2">
                  <c:v>4.8000000000000001E-2</c:v>
                </c:pt>
                <c:pt idx="3">
                  <c:v>4.8000000000000001E-2</c:v>
                </c:pt>
                <c:pt idx="4">
                  <c:v>9.6000000000000002E-2</c:v>
                </c:pt>
                <c:pt idx="5">
                  <c:v>4.8000000000000001E-2</c:v>
                </c:pt>
                <c:pt idx="6">
                  <c:v>0.192</c:v>
                </c:pt>
                <c:pt idx="7">
                  <c:v>0.25600000000000001</c:v>
                </c:pt>
                <c:pt idx="8">
                  <c:v>0.16800000000000001</c:v>
                </c:pt>
                <c:pt idx="9">
                  <c:v>7.1999999999999995E-2</c:v>
                </c:pt>
                <c:pt idx="10">
                  <c:v>7.1999999999999995E-2</c:v>
                </c:pt>
                <c:pt idx="11">
                  <c:v>4.8000000000000001E-2</c:v>
                </c:pt>
                <c:pt idx="12">
                  <c:v>0.192</c:v>
                </c:pt>
                <c:pt idx="13">
                  <c:v>0.192</c:v>
                </c:pt>
                <c:pt idx="14">
                  <c:v>0.2</c:v>
                </c:pt>
                <c:pt idx="15">
                  <c:v>2.496</c:v>
                </c:pt>
              </c:numCache>
            </c:numRef>
          </c:val>
          <c:extLst>
            <c:ext xmlns:c16="http://schemas.microsoft.com/office/drawing/2014/chart" uri="{C3380CC4-5D6E-409C-BE32-E72D297353CC}">
              <c16:uniqueId val="{00000000-19CF-42DB-BD21-22CBDAD8AF59}"/>
            </c:ext>
          </c:extLst>
        </c:ser>
        <c:ser>
          <c:idx val="1"/>
          <c:order val="1"/>
          <c:tx>
            <c:strRef>
              <c:f>Profiling!$C$1</c:f>
              <c:strCache>
                <c:ptCount val="1"/>
                <c:pt idx="0">
                  <c:v>Padding</c:v>
                </c:pt>
              </c:strCache>
            </c:strRef>
          </c:tx>
          <c:spPr>
            <a:solidFill>
              <a:schemeClr val="accent1">
                <a:lumMod val="75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Profiling!$C$2:$C$17</c:f>
              <c:numCache>
                <c:formatCode>General</c:formatCode>
                <c:ptCount val="16"/>
                <c:pt idx="0">
                  <c:v>3.976</c:v>
                </c:pt>
                <c:pt idx="1">
                  <c:v>0.04</c:v>
                </c:pt>
                <c:pt idx="2">
                  <c:v>0.33600000000000002</c:v>
                </c:pt>
                <c:pt idx="3">
                  <c:v>0.33600000000000002</c:v>
                </c:pt>
                <c:pt idx="4">
                  <c:v>0.67200000000000004</c:v>
                </c:pt>
                <c:pt idx="5">
                  <c:v>0.33600000000000002</c:v>
                </c:pt>
                <c:pt idx="6">
                  <c:v>0.96</c:v>
                </c:pt>
                <c:pt idx="7">
                  <c:v>1.1519999999999999</c:v>
                </c:pt>
                <c:pt idx="8">
                  <c:v>0.96</c:v>
                </c:pt>
                <c:pt idx="9">
                  <c:v>0.504</c:v>
                </c:pt>
                <c:pt idx="10">
                  <c:v>0.504</c:v>
                </c:pt>
                <c:pt idx="11">
                  <c:v>0.33600000000000002</c:v>
                </c:pt>
                <c:pt idx="12">
                  <c:v>1.1279999999999999</c:v>
                </c:pt>
                <c:pt idx="13">
                  <c:v>1.1279999999999999</c:v>
                </c:pt>
                <c:pt idx="14">
                  <c:v>1.1439999999999999</c:v>
                </c:pt>
                <c:pt idx="15">
                  <c:v>15.04</c:v>
                </c:pt>
              </c:numCache>
            </c:numRef>
          </c:val>
          <c:extLst>
            <c:ext xmlns:c16="http://schemas.microsoft.com/office/drawing/2014/chart" uri="{C3380CC4-5D6E-409C-BE32-E72D297353CC}">
              <c16:uniqueId val="{00000001-19CF-42DB-BD21-22CBDAD8AF59}"/>
            </c:ext>
          </c:extLst>
        </c:ser>
        <c:dLbls>
          <c:showLegendKey val="0"/>
          <c:showVal val="0"/>
          <c:showCatName val="0"/>
          <c:showSerName val="0"/>
          <c:showPercent val="0"/>
          <c:showBubbleSize val="0"/>
        </c:dLbls>
        <c:gapWidth val="75"/>
        <c:overlap val="100"/>
        <c:axId val="308079496"/>
        <c:axId val="308080152"/>
      </c:barChart>
      <c:catAx>
        <c:axId val="308079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08080152"/>
        <c:crosses val="autoZero"/>
        <c:auto val="1"/>
        <c:lblAlgn val="ctr"/>
        <c:lblOffset val="100"/>
        <c:noMultiLvlLbl val="0"/>
      </c:catAx>
      <c:valAx>
        <c:axId val="308080152"/>
        <c:scaling>
          <c:orientation val="minMax"/>
          <c:max val="18"/>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2000" dirty="0"/>
                  <a:t>KB</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308079496"/>
        <c:crosses val="autoZero"/>
        <c:crossBetween val="between"/>
        <c:majorUnit val="5"/>
      </c:valAx>
      <c:spPr>
        <a:noFill/>
        <a:ln>
          <a:noFill/>
        </a:ln>
        <a:effectLst/>
      </c:spPr>
    </c:plotArea>
    <c:legend>
      <c:legendPos val="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Profiling!$D$1</c:f>
              <c:strCache>
                <c:ptCount val="1"/>
                <c:pt idx="0">
                  <c:v>Collector</c:v>
                </c:pt>
              </c:strCache>
            </c:strRef>
          </c:tx>
          <c:spPr>
            <a:solidFill>
              <a:schemeClr val="accent2">
                <a:lumMod val="60000"/>
                <a:lumOff val="40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Profiling!$D$2:$D$17</c:f>
              <c:numCache>
                <c:formatCode>General</c:formatCode>
                <c:ptCount val="16"/>
                <c:pt idx="0">
                  <c:v>10.247528000000001</c:v>
                </c:pt>
                <c:pt idx="1">
                  <c:v>146.74286799999999</c:v>
                </c:pt>
                <c:pt idx="2">
                  <c:v>4.3782230000000002</c:v>
                </c:pt>
                <c:pt idx="3">
                  <c:v>1.9819310000000001</c:v>
                </c:pt>
                <c:pt idx="4">
                  <c:v>12.060093</c:v>
                </c:pt>
                <c:pt idx="5">
                  <c:v>37.403174999999997</c:v>
                </c:pt>
                <c:pt idx="6">
                  <c:v>119.072231</c:v>
                </c:pt>
                <c:pt idx="7">
                  <c:v>109.164466</c:v>
                </c:pt>
                <c:pt idx="8">
                  <c:v>117.82814500000001</c:v>
                </c:pt>
                <c:pt idx="9">
                  <c:v>14.421927999999999</c:v>
                </c:pt>
                <c:pt idx="10">
                  <c:v>36.496437</c:v>
                </c:pt>
                <c:pt idx="11">
                  <c:v>482.57215600000001</c:v>
                </c:pt>
                <c:pt idx="12">
                  <c:v>119.718389</c:v>
                </c:pt>
                <c:pt idx="13">
                  <c:v>186.30659299999999</c:v>
                </c:pt>
                <c:pt idx="14">
                  <c:v>8.2673059999999996</c:v>
                </c:pt>
                <c:pt idx="15">
                  <c:v>186.12150099999999</c:v>
                </c:pt>
              </c:numCache>
            </c:numRef>
          </c:val>
          <c:extLst>
            <c:ext xmlns:c16="http://schemas.microsoft.com/office/drawing/2014/chart" uri="{C3380CC4-5D6E-409C-BE32-E72D297353CC}">
              <c16:uniqueId val="{00000000-19CF-42DB-BD21-22CBDAD8AF59}"/>
            </c:ext>
          </c:extLst>
        </c:ser>
        <c:ser>
          <c:idx val="1"/>
          <c:order val="1"/>
          <c:tx>
            <c:strRef>
              <c:f>Profiling!$E$1</c:f>
              <c:strCache>
                <c:ptCount val="1"/>
                <c:pt idx="0">
                  <c:v>Detector</c:v>
                </c:pt>
              </c:strCache>
            </c:strRef>
          </c:tx>
          <c:spPr>
            <a:solidFill>
              <a:schemeClr val="accent1">
                <a:lumMod val="60000"/>
                <a:lumOff val="40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Profiling!$E$2:$E$17</c:f>
              <c:numCache>
                <c:formatCode>General</c:formatCode>
                <c:ptCount val="16"/>
                <c:pt idx="0">
                  <c:v>9.0549189999999999</c:v>
                </c:pt>
                <c:pt idx="1">
                  <c:v>4.6175560000000004</c:v>
                </c:pt>
                <c:pt idx="2">
                  <c:v>0.38727</c:v>
                </c:pt>
                <c:pt idx="3">
                  <c:v>0.36673600000000001</c:v>
                </c:pt>
                <c:pt idx="4">
                  <c:v>12.349824</c:v>
                </c:pt>
                <c:pt idx="5">
                  <c:v>30.670867000000001</c:v>
                </c:pt>
                <c:pt idx="6">
                  <c:v>43.603659</c:v>
                </c:pt>
                <c:pt idx="7">
                  <c:v>31.778278</c:v>
                </c:pt>
                <c:pt idx="8">
                  <c:v>5.5562969999999998</c:v>
                </c:pt>
                <c:pt idx="9">
                  <c:v>16.473811000000001</c:v>
                </c:pt>
                <c:pt idx="10">
                  <c:v>41.373905999999998</c:v>
                </c:pt>
                <c:pt idx="11">
                  <c:v>32.388193000000001</c:v>
                </c:pt>
                <c:pt idx="12">
                  <c:v>0.59958500000000003</c:v>
                </c:pt>
                <c:pt idx="13">
                  <c:v>0.688917</c:v>
                </c:pt>
                <c:pt idx="14">
                  <c:v>4.0973810000000004</c:v>
                </c:pt>
                <c:pt idx="15">
                  <c:v>103.434765</c:v>
                </c:pt>
              </c:numCache>
            </c:numRef>
          </c:val>
          <c:extLst>
            <c:ext xmlns:c16="http://schemas.microsoft.com/office/drawing/2014/chart" uri="{C3380CC4-5D6E-409C-BE32-E72D297353CC}">
              <c16:uniqueId val="{00000001-19CF-42DB-BD21-22CBDAD8AF59}"/>
            </c:ext>
          </c:extLst>
        </c:ser>
        <c:ser>
          <c:idx val="2"/>
          <c:order val="2"/>
          <c:tx>
            <c:strRef>
              <c:f>Profiling!$F$1</c:f>
              <c:strCache>
                <c:ptCount val="1"/>
                <c:pt idx="0">
                  <c:v>Repair</c:v>
                </c:pt>
              </c:strCache>
            </c:strRef>
          </c:tx>
          <c:spPr>
            <a:solidFill>
              <a:schemeClr val="accent6">
                <a:lumMod val="40000"/>
                <a:lumOff val="60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Profiling!$F$2:$F$17</c:f>
              <c:numCache>
                <c:formatCode>General</c:formatCode>
                <c:ptCount val="16"/>
                <c:pt idx="0">
                  <c:v>843.37226099999998</c:v>
                </c:pt>
                <c:pt idx="1">
                  <c:v>179.206378</c:v>
                </c:pt>
                <c:pt idx="2">
                  <c:v>2.876833</c:v>
                </c:pt>
                <c:pt idx="3">
                  <c:v>2.436483</c:v>
                </c:pt>
                <c:pt idx="4">
                  <c:v>16.441336</c:v>
                </c:pt>
                <c:pt idx="5">
                  <c:v>8.3021030000000007</c:v>
                </c:pt>
                <c:pt idx="6">
                  <c:v>58.774864999999998</c:v>
                </c:pt>
                <c:pt idx="7">
                  <c:v>179.42393999999999</c:v>
                </c:pt>
                <c:pt idx="8">
                  <c:v>4.0320080000000003</c:v>
                </c:pt>
                <c:pt idx="9">
                  <c:v>7.8588899999999997</c:v>
                </c:pt>
                <c:pt idx="10">
                  <c:v>8.0779130000000006</c:v>
                </c:pt>
                <c:pt idx="11">
                  <c:v>15.566504999999999</c:v>
                </c:pt>
                <c:pt idx="12">
                  <c:v>3.734972</c:v>
                </c:pt>
                <c:pt idx="13">
                  <c:v>3.912369</c:v>
                </c:pt>
                <c:pt idx="14">
                  <c:v>8.4093090000000004</c:v>
                </c:pt>
              </c:numCache>
            </c:numRef>
          </c:val>
          <c:extLst>
            <c:ext xmlns:c16="http://schemas.microsoft.com/office/drawing/2014/chart" uri="{C3380CC4-5D6E-409C-BE32-E72D297353CC}">
              <c16:uniqueId val="{00000000-D916-4FE0-AEF6-0DC5B2E82AD0}"/>
            </c:ext>
          </c:extLst>
        </c:ser>
        <c:dLbls>
          <c:showLegendKey val="0"/>
          <c:showVal val="0"/>
          <c:showCatName val="0"/>
          <c:showSerName val="0"/>
          <c:showPercent val="0"/>
          <c:showBubbleSize val="0"/>
        </c:dLbls>
        <c:gapWidth val="75"/>
        <c:overlap val="100"/>
        <c:axId val="308079496"/>
        <c:axId val="308080152"/>
      </c:barChart>
      <c:catAx>
        <c:axId val="308079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08080152"/>
        <c:crosses val="autoZero"/>
        <c:auto val="1"/>
        <c:lblAlgn val="ctr"/>
        <c:lblOffset val="100"/>
        <c:noMultiLvlLbl val="0"/>
      </c:catAx>
      <c:valAx>
        <c:axId val="308080152"/>
        <c:scaling>
          <c:orientation val="minMax"/>
          <c:max val="90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2000" dirty="0"/>
                  <a:t>Time (</a:t>
                </a:r>
                <a:r>
                  <a:rPr lang="en-US" sz="2000" dirty="0" err="1"/>
                  <a:t>ms</a:t>
                </a:r>
                <a:r>
                  <a:rPr lang="en-US" sz="2000" dirty="0"/>
                  <a:t>) </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308079496"/>
        <c:crosses val="autoZero"/>
        <c:crossBetween val="between"/>
        <c:minorUnit val="200"/>
      </c:valAx>
      <c:spPr>
        <a:noFill/>
        <a:ln>
          <a:noFill/>
        </a:ln>
        <a:effectLst/>
      </c:spPr>
    </c:plotArea>
    <c:legend>
      <c:legendPos val="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Profiling!$G$1</c:f>
              <c:strCache>
                <c:ptCount val="1"/>
                <c:pt idx="0">
                  <c:v>Latency</c:v>
                </c:pt>
              </c:strCache>
            </c:strRef>
          </c:tx>
          <c:spPr>
            <a:solidFill>
              <a:schemeClr val="accent1">
                <a:lumMod val="75000"/>
              </a:schemeClr>
            </a:solidFill>
            <a:ln>
              <a:noFill/>
            </a:ln>
            <a:effectLst/>
          </c:spPr>
          <c:invertIfNegative val="0"/>
          <c:cat>
            <c:strRef>
              <c:f>Profiling!$A$2:$A$17</c:f>
              <c:strCache>
                <c:ptCount val="16"/>
                <c:pt idx="0">
                  <c:v>DaCapo 9.12 sunflow</c:v>
                </c:pt>
                <c:pt idx="1">
                  <c:v>SPECjvm2008 serial</c:v>
                </c:pt>
                <c:pt idx="2">
                  <c:v>1-1-RawThpt</c:v>
                </c:pt>
                <c:pt idx="3">
                  <c:v>1-1-RawBatchThpt</c:v>
                </c:pt>
                <c:pt idx="4">
                  <c:v>1-1-SeqPollerThpt</c:v>
                </c:pt>
                <c:pt idx="5">
                  <c:v>1-1-SeqThpt</c:v>
                </c:pt>
                <c:pt idx="6">
                  <c:v>1-3-DiamondSeqThpt</c:v>
                </c:pt>
                <c:pt idx="7">
                  <c:v>1-3-PipelineSeqThpt</c:v>
                </c:pt>
                <c:pt idx="8">
                  <c:v>1-3-SeqThpt</c:v>
                </c:pt>
                <c:pt idx="9">
                  <c:v>3-1-SeqBatchThpt</c:v>
                </c:pt>
                <c:pt idx="10">
                  <c:v>3-1-SeqThpt</c:v>
                </c:pt>
                <c:pt idx="11">
                  <c:v>1-1-TranslatorThpt</c:v>
                </c:pt>
                <c:pt idx="12">
                  <c:v>1-3-RelWorkerPoolThpt</c:v>
                </c:pt>
                <c:pt idx="13">
                  <c:v>1-3-WorkerPoolThpt</c:v>
                </c:pt>
                <c:pt idx="14">
                  <c:v>2-2-WorkProcessorThpt</c:v>
                </c:pt>
                <c:pt idx="15">
                  <c:v>Reactor-WorkQueue</c:v>
                </c:pt>
              </c:strCache>
            </c:strRef>
          </c:cat>
          <c:val>
            <c:numRef>
              <c:f>Profiling!$G$2:$G$17</c:f>
              <c:numCache>
                <c:formatCode>0%</c:formatCode>
                <c:ptCount val="16"/>
                <c:pt idx="0">
                  <c:v>8.7884203999999994E-2</c:v>
                </c:pt>
                <c:pt idx="1">
                  <c:v>2.9378749999999999E-3</c:v>
                </c:pt>
                <c:pt idx="2">
                  <c:v>8.1017356999999998E-2</c:v>
                </c:pt>
                <c:pt idx="3">
                  <c:v>0.17531371000000001</c:v>
                </c:pt>
                <c:pt idx="4">
                  <c:v>5.7338154000000002E-2</c:v>
                </c:pt>
                <c:pt idx="5">
                  <c:v>3.7077922999999999E-2</c:v>
                </c:pt>
                <c:pt idx="6">
                  <c:v>9.6065749999999991E-3</c:v>
                </c:pt>
                <c:pt idx="7">
                  <c:v>9.0655709999999997E-3</c:v>
                </c:pt>
                <c:pt idx="8">
                  <c:v>3.6432808999999997E-2</c:v>
                </c:pt>
                <c:pt idx="9">
                  <c:v>4.3773353000000001E-2</c:v>
                </c:pt>
                <c:pt idx="10">
                  <c:v>2.5787909000000001E-2</c:v>
                </c:pt>
                <c:pt idx="11">
                  <c:v>2.0949588000000002E-2</c:v>
                </c:pt>
                <c:pt idx="12">
                  <c:v>6.5259016000000003E-2</c:v>
                </c:pt>
                <c:pt idx="13">
                  <c:v>5.3260720000000003E-3</c:v>
                </c:pt>
                <c:pt idx="14">
                  <c:v>4.6428129999999998E-2</c:v>
                </c:pt>
                <c:pt idx="15">
                  <c:v>8.9598279999999995E-3</c:v>
                </c:pt>
              </c:numCache>
            </c:numRef>
          </c:val>
          <c:extLst>
            <c:ext xmlns:c16="http://schemas.microsoft.com/office/drawing/2014/chart" uri="{C3380CC4-5D6E-409C-BE32-E72D297353CC}">
              <c16:uniqueId val="{00000000-19CF-42DB-BD21-22CBDAD8AF59}"/>
            </c:ext>
          </c:extLst>
        </c:ser>
        <c:dLbls>
          <c:showLegendKey val="0"/>
          <c:showVal val="0"/>
          <c:showCatName val="0"/>
          <c:showSerName val="0"/>
          <c:showPercent val="0"/>
          <c:showBubbleSize val="0"/>
        </c:dLbls>
        <c:gapWidth val="75"/>
        <c:overlap val="100"/>
        <c:axId val="308079496"/>
        <c:axId val="308080152"/>
      </c:barChart>
      <c:catAx>
        <c:axId val="308079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308080152"/>
        <c:crosses val="autoZero"/>
        <c:auto val="1"/>
        <c:lblAlgn val="ctr"/>
        <c:lblOffset val="100"/>
        <c:noMultiLvlLbl val="0"/>
      </c:catAx>
      <c:valAx>
        <c:axId val="30808015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2000" dirty="0"/>
                  <a:t>Latency</a:t>
                </a:r>
                <a:r>
                  <a:rPr lang="en-US" sz="2000" baseline="0" dirty="0"/>
                  <a:t> (% runtime)</a:t>
                </a:r>
                <a:endParaRPr lang="en-US" sz="2000"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308079496"/>
        <c:crosses val="autoZero"/>
        <c:crossBetween val="between"/>
        <c:minorUnit val="5.000000000000001E-2"/>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28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W-W Contention</c:v>
                </c:pt>
                <c:pt idx="1">
                  <c:v>R-W Contention</c:v>
                </c:pt>
              </c:strCache>
            </c:strRef>
          </c:cat>
          <c:val>
            <c:numRef>
              <c:f>Sheet1!$B$2:$B$3</c:f>
              <c:numCache>
                <c:formatCode>0.00%</c:formatCode>
                <c:ptCount val="2"/>
                <c:pt idx="0">
                  <c:v>7.3999999999999996E-2</c:v>
                </c:pt>
                <c:pt idx="1">
                  <c:v>0.98599999999999999</c:v>
                </c:pt>
              </c:numCache>
            </c:numRef>
          </c:val>
          <c:extLst>
            <c:ext xmlns:c16="http://schemas.microsoft.com/office/drawing/2014/chart" uri="{C3380CC4-5D6E-409C-BE32-E72D297353CC}">
              <c16:uniqueId val="{00000000-E8DC-4557-9A34-A3BFD7FA7CFF}"/>
            </c:ext>
          </c:extLst>
        </c:ser>
        <c:dLbls>
          <c:dLblPos val="ctr"/>
          <c:showLegendKey val="0"/>
          <c:showVal val="1"/>
          <c:showCatName val="0"/>
          <c:showSerName val="0"/>
          <c:showPercent val="0"/>
          <c:showBubbleSize val="0"/>
        </c:dLbls>
        <c:gapWidth val="182"/>
        <c:axId val="449946104"/>
        <c:axId val="449947088"/>
      </c:barChart>
      <c:catAx>
        <c:axId val="4499461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lumMod val="65000"/>
                    <a:lumOff val="35000"/>
                  </a:schemeClr>
                </a:solidFill>
                <a:latin typeface="Segoe UI Semilight" panose="020B0402040204020203" pitchFamily="34" charset="0"/>
                <a:ea typeface="+mn-ea"/>
                <a:cs typeface="Segoe UI Semilight" panose="020B0402040204020203" pitchFamily="34" charset="0"/>
              </a:defRPr>
            </a:pPr>
            <a:endParaRPr lang="en-US"/>
          </a:p>
        </c:txPr>
        <c:crossAx val="449947088"/>
        <c:crosses val="autoZero"/>
        <c:auto val="1"/>
        <c:lblAlgn val="ctr"/>
        <c:lblOffset val="100"/>
        <c:noMultiLvlLbl val="0"/>
      </c:catAx>
      <c:valAx>
        <c:axId val="449947088"/>
        <c:scaling>
          <c:orientation val="minMax"/>
          <c:max val="1"/>
        </c:scaling>
        <c:delete val="1"/>
        <c:axPos val="b"/>
        <c:title>
          <c:tx>
            <c:rich>
              <a:bodyPr rot="0" spcFirstLastPara="1" vertOverflow="ellipsis" vert="horz" wrap="square" anchor="ctr" anchorCtr="1"/>
              <a:lstStyle/>
              <a:p>
                <a:pPr>
                  <a:defRPr sz="2800" b="0" i="0" u="none" strike="noStrike" kern="1200" baseline="0">
                    <a:solidFill>
                      <a:schemeClr val="tx1">
                        <a:lumMod val="65000"/>
                        <a:lumOff val="35000"/>
                      </a:schemeClr>
                    </a:solidFill>
                    <a:latin typeface="Segoe UI Semilight" panose="020B0402040204020203" pitchFamily="34" charset="0"/>
                    <a:ea typeface="+mn-ea"/>
                    <a:cs typeface="Segoe UI Semilight" panose="020B0402040204020203" pitchFamily="34" charset="0"/>
                  </a:defRPr>
                </a:pPr>
                <a:r>
                  <a:rPr lang="en-US">
                    <a:latin typeface="Segoe UI Semilight" panose="020B0402040204020203" pitchFamily="34" charset="0"/>
                    <a:cs typeface="Segoe UI Semilight" panose="020B0402040204020203" pitchFamily="34" charset="0"/>
                  </a:rPr>
                  <a:t>data address accuracy</a:t>
                </a:r>
              </a:p>
            </c:rich>
          </c:tx>
          <c:layout>
            <c:manualLayout>
              <c:xMode val="edge"/>
              <c:yMode val="edge"/>
              <c:x val="0.2745343426274614"/>
              <c:y val="0.78890786401773538"/>
            </c:manualLayout>
          </c:layout>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Segoe UI Semilight" panose="020B0402040204020203" pitchFamily="34" charset="0"/>
                  <a:ea typeface="+mn-ea"/>
                  <a:cs typeface="Segoe UI Semilight" panose="020B0402040204020203" pitchFamily="34" charset="0"/>
                </a:defRPr>
              </a:pPr>
              <a:endParaRPr lang="en-US"/>
            </a:p>
          </c:txPr>
        </c:title>
        <c:numFmt formatCode="0.00%" sourceLinked="1"/>
        <c:majorTickMark val="out"/>
        <c:minorTickMark val="none"/>
        <c:tickLblPos val="nextTo"/>
        <c:crossAx val="449946104"/>
        <c:crosses val="autoZero"/>
        <c:crossBetween val="between"/>
      </c:valAx>
      <c:spPr>
        <a:noFill/>
        <a:ln>
          <a:noFill/>
        </a:ln>
        <a:effectLst/>
      </c:spPr>
    </c:plotArea>
    <c:plotVisOnly val="1"/>
    <c:dispBlanksAs val="gap"/>
    <c:showDLblsOverMax val="0"/>
  </c:chart>
  <c:spPr>
    <a:noFill/>
    <a:ln>
      <a:noFill/>
    </a:ln>
    <a:effectLst/>
  </c:spPr>
  <c:txPr>
    <a:bodyPr/>
    <a:lstStyle/>
    <a:p>
      <a:pPr>
        <a:defRPr sz="28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withinLinear" id="16">
  <a:schemeClr val="accent3"/>
</cs:colorStyle>
</file>

<file path=ppt/charts/style1.xml><?xml version="1.0" encoding="utf-8"?>
<cs:chartStyle xmlns:cs="http://schemas.microsoft.com/office/drawing/2012/chartStyle" xmlns:a="http://schemas.openxmlformats.org/drawingml/2006/main" id="21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29C625-51A3-43B3-BD0B-97C130E987FF}" type="doc">
      <dgm:prSet loTypeId="urn:microsoft.com/office/officeart/2005/8/layout/hChevron3" loCatId="process" qsTypeId="urn:microsoft.com/office/officeart/2005/8/quickstyle/simple1" qsCatId="simple" csTypeId="urn:microsoft.com/office/officeart/2005/8/colors/accent1_2" csCatId="accent1" phldr="1"/>
      <dgm:spPr/>
    </dgm:pt>
    <dgm:pt modelId="{75CC7726-74F3-4F6B-AA9C-FAF3398958CE}">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1</a:t>
          </a:r>
        </a:p>
      </dgm:t>
    </dgm:pt>
    <dgm:pt modelId="{27A11EF0-0E41-4B47-946D-4B817F239B41}" type="parTrans" cxnId="{2C6C7360-CD37-41C5-B68A-76A2E526E4BD}">
      <dgm:prSet/>
      <dgm:spPr/>
    </dgm:pt>
    <dgm:pt modelId="{2328C3D6-9186-4B24-873E-A4C0B8384DC9}" type="sibTrans" cxnId="{2C6C7360-CD37-41C5-B68A-76A2E526E4BD}">
      <dgm:prSet/>
      <dgm:spPr/>
    </dgm:pt>
    <dgm:pt modelId="{0CB4F7B6-67AD-4694-8A39-157992E156F2}">
      <dgm:prSet phldrT="[Text]"/>
      <dgm:spPr>
        <a:gradFill flip="none" rotWithShape="0">
          <a:gsLst>
            <a:gs pos="0">
              <a:srgbClr val="4472C4"/>
            </a:gs>
            <a:gs pos="16667">
              <a:srgbClr val="4472C4"/>
            </a:gs>
            <a:gs pos="60000">
              <a:srgbClr val="A5A5A5"/>
            </a:gs>
            <a:gs pos="100000">
              <a:srgbClr val="A5A5A5"/>
            </a:gs>
          </a:gsLst>
          <a:lin ang="0" scaled="1"/>
          <a:tileRect/>
        </a:gradFill>
      </dgm:spPr>
      <dgm:t>
        <a:bodyPr/>
        <a:lstStyle/>
        <a:p>
          <a:r>
            <a:rPr lang="en-US"/>
            <a:t>Background</a:t>
          </a:r>
        </a:p>
      </dgm:t>
    </dgm:pt>
    <dgm:pt modelId="{1B545334-BFDE-4B32-BB2D-24C3786E7E0A}" type="parTrans" cxnId="{9B4AF1C4-7054-4AAE-A735-FA967B40EA02}">
      <dgm:prSet/>
      <dgm:spPr/>
    </dgm:pt>
    <dgm:pt modelId="{AF8C58F1-B910-4E19-B02E-B16A86AC7CBA}" type="sibTrans" cxnId="{9B4AF1C4-7054-4AAE-A735-FA967B40EA02}">
      <dgm:prSet/>
      <dgm:spPr/>
    </dgm:pt>
    <dgm:pt modelId="{46F55DBF-C2E7-4976-B9A8-3B86F8D24999}">
      <dgm:prSet phldrT="[Tex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Overview</a:t>
          </a:r>
        </a:p>
      </dgm:t>
    </dgm:pt>
    <dgm:pt modelId="{11786FA7-C5DE-4CEA-8AB0-205070C3848A}" type="parTrans" cxnId="{32058214-6A08-444B-AFE7-C0AF6FB62D08}">
      <dgm:prSet/>
      <dgm:spPr/>
    </dgm:pt>
    <dgm:pt modelId="{EBC55DCF-7D4D-4AE8-9E67-4A182C05F3AA}" type="sibTrans" cxnId="{32058214-6A08-444B-AFE7-C0AF6FB62D08}">
      <dgm:prSet/>
      <dgm:spPr/>
    </dgm:pt>
    <dgm:pt modelId="{C3246F76-15DD-4EC1-982C-A3B6B4328733}">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Detection</a:t>
          </a:r>
        </a:p>
      </dgm:t>
    </dgm:pt>
    <dgm:pt modelId="{59C7FBE7-20C0-46BE-B093-1FDC3B892F65}" type="parTrans" cxnId="{F601F3CF-EE2A-408D-94AA-01AA976E3C33}">
      <dgm:prSet/>
      <dgm:spPr/>
    </dgm:pt>
    <dgm:pt modelId="{7F1528C5-D13A-444F-83A5-4D1160AD8B6C}" type="sibTrans" cxnId="{F601F3CF-EE2A-408D-94AA-01AA976E3C33}">
      <dgm:prSet/>
      <dgm:spPr/>
    </dgm:pt>
    <dgm:pt modelId="{C408A8A4-6691-42EA-906B-D690811AE12E}">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Repair</a:t>
          </a:r>
        </a:p>
      </dgm:t>
    </dgm:pt>
    <dgm:pt modelId="{83FC1FC6-2A46-4C16-B90D-82567545731B}" type="parTrans" cxnId="{07A6C593-CA7F-451A-86A7-50FF7B37BA24}">
      <dgm:prSet/>
      <dgm:spPr/>
    </dgm:pt>
    <dgm:pt modelId="{33D707B1-9589-45D1-9770-56B7844633B5}" type="sibTrans" cxnId="{07A6C593-CA7F-451A-86A7-50FF7B37BA24}">
      <dgm:prSet/>
      <dgm:spPr/>
    </dgm:pt>
    <dgm:pt modelId="{73F19099-2F2F-458B-BDB1-E3C6792BBA59}">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Performance</a:t>
          </a:r>
        </a:p>
      </dgm:t>
    </dgm:pt>
    <dgm:pt modelId="{1B195013-184F-44ED-869F-C019DFB6E894}" type="parTrans" cxnId="{A104354F-DDA9-4EF6-8737-0E7D8491DE72}">
      <dgm:prSet/>
      <dgm:spPr/>
    </dgm:pt>
    <dgm:pt modelId="{4D2FE016-98A7-4392-BBDA-3C7212B30AD9}" type="sibTrans" cxnId="{A104354F-DDA9-4EF6-8737-0E7D8491DE72}">
      <dgm:prSet/>
      <dgm:spPr/>
    </dgm:pt>
    <dgm:pt modelId="{DE978752-B5D1-41AC-97A1-954C4CFB37DF}" type="pres">
      <dgm:prSet presAssocID="{7A29C625-51A3-43B3-BD0B-97C130E987FF}" presName="Name0" presStyleCnt="0">
        <dgm:presLayoutVars>
          <dgm:dir/>
          <dgm:resizeHandles val="exact"/>
        </dgm:presLayoutVars>
      </dgm:prSet>
      <dgm:spPr/>
    </dgm:pt>
    <dgm:pt modelId="{1B30B18C-A73F-402C-BF4C-05604DDFD787}" type="pres">
      <dgm:prSet presAssocID="{75CC7726-74F3-4F6B-AA9C-FAF3398958CE}" presName="parTxOnly" presStyleLbl="node1" presStyleIdx="0" presStyleCnt="6" custScaleX="42411" custScaleY="41158">
        <dgm:presLayoutVars>
          <dgm:bulletEnabled val="1"/>
        </dgm:presLayoutVars>
      </dgm:prSet>
      <dgm:spPr/>
    </dgm:pt>
    <dgm:pt modelId="{522344AD-9AB2-4DBE-BD47-CCB501F38125}" type="pres">
      <dgm:prSet presAssocID="{2328C3D6-9186-4B24-873E-A4C0B8384DC9}" presName="parSpace" presStyleCnt="0"/>
      <dgm:spPr/>
    </dgm:pt>
    <dgm:pt modelId="{1AF43F56-4742-4B41-B4D8-6AE1B65985CC}" type="pres">
      <dgm:prSet presAssocID="{0CB4F7B6-67AD-4694-8A39-157992E156F2}" presName="parTxOnly" presStyleLbl="node1" presStyleIdx="1" presStyleCnt="6">
        <dgm:presLayoutVars>
          <dgm:bulletEnabled val="1"/>
        </dgm:presLayoutVars>
      </dgm:prSet>
      <dgm:spPr/>
    </dgm:pt>
    <dgm:pt modelId="{2EEC7402-9D5F-4981-8853-8C6A146C022F}" type="pres">
      <dgm:prSet presAssocID="{AF8C58F1-B910-4E19-B02E-B16A86AC7CBA}" presName="parSpace" presStyleCnt="0"/>
      <dgm:spPr/>
    </dgm:pt>
    <dgm:pt modelId="{D9C91BFE-5578-47C2-AB1E-054BD7712ABE}" type="pres">
      <dgm:prSet presAssocID="{46F55DBF-C2E7-4976-B9A8-3B86F8D24999}" presName="parTxOnly" presStyleLbl="node1" presStyleIdx="2" presStyleCnt="6">
        <dgm:presLayoutVars>
          <dgm:bulletEnabled val="1"/>
        </dgm:presLayoutVars>
      </dgm:prSet>
      <dgm:spPr/>
    </dgm:pt>
    <dgm:pt modelId="{8C0E8492-0B58-425F-ACEE-C6C5B3780A9D}" type="pres">
      <dgm:prSet presAssocID="{EBC55DCF-7D4D-4AE8-9E67-4A182C05F3AA}" presName="parSpace" presStyleCnt="0"/>
      <dgm:spPr/>
    </dgm:pt>
    <dgm:pt modelId="{08A47C16-378E-4D24-A26E-1F7A51045F60}" type="pres">
      <dgm:prSet presAssocID="{C3246F76-15DD-4EC1-982C-A3B6B4328733}" presName="parTxOnly" presStyleLbl="node1" presStyleIdx="3" presStyleCnt="6">
        <dgm:presLayoutVars>
          <dgm:bulletEnabled val="1"/>
        </dgm:presLayoutVars>
      </dgm:prSet>
      <dgm:spPr/>
    </dgm:pt>
    <dgm:pt modelId="{2F2F9880-8C86-46F3-890F-B3C70B076D42}" type="pres">
      <dgm:prSet presAssocID="{7F1528C5-D13A-444F-83A5-4D1160AD8B6C}" presName="parSpace" presStyleCnt="0"/>
      <dgm:spPr/>
    </dgm:pt>
    <dgm:pt modelId="{11E8F89B-A2CE-4BB8-9ED5-8B3CFC29F4C9}" type="pres">
      <dgm:prSet presAssocID="{C408A8A4-6691-42EA-906B-D690811AE12E}" presName="parTxOnly" presStyleLbl="node1" presStyleIdx="4" presStyleCnt="6">
        <dgm:presLayoutVars>
          <dgm:bulletEnabled val="1"/>
        </dgm:presLayoutVars>
      </dgm:prSet>
      <dgm:spPr/>
    </dgm:pt>
    <dgm:pt modelId="{4DFF9CFD-43A4-4ADB-AD19-55D5AF3A0BB8}" type="pres">
      <dgm:prSet presAssocID="{33D707B1-9589-45D1-9770-56B7844633B5}" presName="parSpace" presStyleCnt="0"/>
      <dgm:spPr/>
    </dgm:pt>
    <dgm:pt modelId="{3A263E87-4E9B-49D8-AE4F-D3E869A5AC58}" type="pres">
      <dgm:prSet presAssocID="{73F19099-2F2F-458B-BDB1-E3C6792BBA59}" presName="parTxOnly" presStyleLbl="node1" presStyleIdx="5" presStyleCnt="6">
        <dgm:presLayoutVars>
          <dgm:bulletEnabled val="1"/>
        </dgm:presLayoutVars>
      </dgm:prSet>
      <dgm:spPr/>
    </dgm:pt>
  </dgm:ptLst>
  <dgm:cxnLst>
    <dgm:cxn modelId="{2614F725-91C6-4887-8FE5-9E1EC5E9A9D9}" type="presOf" srcId="{73F19099-2F2F-458B-BDB1-E3C6792BBA59}" destId="{3A263E87-4E9B-49D8-AE4F-D3E869A5AC58}" srcOrd="0" destOrd="0" presId="urn:microsoft.com/office/officeart/2005/8/layout/hChevron3"/>
    <dgm:cxn modelId="{C8129C05-32E3-43D3-BA92-FF034308FEDE}" type="presOf" srcId="{46F55DBF-C2E7-4976-B9A8-3B86F8D24999}" destId="{D9C91BFE-5578-47C2-AB1E-054BD7712ABE}" srcOrd="0" destOrd="0" presId="urn:microsoft.com/office/officeart/2005/8/layout/hChevron3"/>
    <dgm:cxn modelId="{F0F22660-66C6-4C35-B1BE-427AC388C606}" type="presOf" srcId="{0CB4F7B6-67AD-4694-8A39-157992E156F2}" destId="{1AF43F56-4742-4B41-B4D8-6AE1B65985CC}" srcOrd="0" destOrd="0" presId="urn:microsoft.com/office/officeart/2005/8/layout/hChevron3"/>
    <dgm:cxn modelId="{07A6C593-CA7F-451A-86A7-50FF7B37BA24}" srcId="{7A29C625-51A3-43B3-BD0B-97C130E987FF}" destId="{C408A8A4-6691-42EA-906B-D690811AE12E}" srcOrd="4" destOrd="0" parTransId="{83FC1FC6-2A46-4C16-B90D-82567545731B}" sibTransId="{33D707B1-9589-45D1-9770-56B7844633B5}"/>
    <dgm:cxn modelId="{9B4AF1C4-7054-4AAE-A735-FA967B40EA02}" srcId="{7A29C625-51A3-43B3-BD0B-97C130E987FF}" destId="{0CB4F7B6-67AD-4694-8A39-157992E156F2}" srcOrd="1" destOrd="0" parTransId="{1B545334-BFDE-4B32-BB2D-24C3786E7E0A}" sibTransId="{AF8C58F1-B910-4E19-B02E-B16A86AC7CBA}"/>
    <dgm:cxn modelId="{75181859-ADAC-4AAF-9463-15132CD9CFB7}" type="presOf" srcId="{C3246F76-15DD-4EC1-982C-A3B6B4328733}" destId="{08A47C16-378E-4D24-A26E-1F7A51045F60}" srcOrd="0" destOrd="0" presId="urn:microsoft.com/office/officeart/2005/8/layout/hChevron3"/>
    <dgm:cxn modelId="{32058214-6A08-444B-AFE7-C0AF6FB62D08}" srcId="{7A29C625-51A3-43B3-BD0B-97C130E987FF}" destId="{46F55DBF-C2E7-4976-B9A8-3B86F8D24999}" srcOrd="2" destOrd="0" parTransId="{11786FA7-C5DE-4CEA-8AB0-205070C3848A}" sibTransId="{EBC55DCF-7D4D-4AE8-9E67-4A182C05F3AA}"/>
    <dgm:cxn modelId="{BA80C9C9-AB3B-44DD-87FC-60F15BC48666}" type="presOf" srcId="{75CC7726-74F3-4F6B-AA9C-FAF3398958CE}" destId="{1B30B18C-A73F-402C-BF4C-05604DDFD787}" srcOrd="0" destOrd="0" presId="urn:microsoft.com/office/officeart/2005/8/layout/hChevron3"/>
    <dgm:cxn modelId="{0E591BE1-CEF2-4A4D-8D30-318A2E32A041}" type="presOf" srcId="{C408A8A4-6691-42EA-906B-D690811AE12E}" destId="{11E8F89B-A2CE-4BB8-9ED5-8B3CFC29F4C9}" srcOrd="0" destOrd="0" presId="urn:microsoft.com/office/officeart/2005/8/layout/hChevron3"/>
    <dgm:cxn modelId="{2C6C7360-CD37-41C5-B68A-76A2E526E4BD}" srcId="{7A29C625-51A3-43B3-BD0B-97C130E987FF}" destId="{75CC7726-74F3-4F6B-AA9C-FAF3398958CE}" srcOrd="0" destOrd="0" parTransId="{27A11EF0-0E41-4B47-946D-4B817F239B41}" sibTransId="{2328C3D6-9186-4B24-873E-A4C0B8384DC9}"/>
    <dgm:cxn modelId="{A104354F-DDA9-4EF6-8737-0E7D8491DE72}" srcId="{7A29C625-51A3-43B3-BD0B-97C130E987FF}" destId="{73F19099-2F2F-458B-BDB1-E3C6792BBA59}" srcOrd="5" destOrd="0" parTransId="{1B195013-184F-44ED-869F-C019DFB6E894}" sibTransId="{4D2FE016-98A7-4392-BBDA-3C7212B30AD9}"/>
    <dgm:cxn modelId="{B5A2D289-2119-417F-B041-3FC08C08E0C4}" type="presOf" srcId="{7A29C625-51A3-43B3-BD0B-97C130E987FF}" destId="{DE978752-B5D1-41AC-97A1-954C4CFB37DF}" srcOrd="0" destOrd="0" presId="urn:microsoft.com/office/officeart/2005/8/layout/hChevron3"/>
    <dgm:cxn modelId="{F601F3CF-EE2A-408D-94AA-01AA976E3C33}" srcId="{7A29C625-51A3-43B3-BD0B-97C130E987FF}" destId="{C3246F76-15DD-4EC1-982C-A3B6B4328733}" srcOrd="3" destOrd="0" parTransId="{59C7FBE7-20C0-46BE-B093-1FDC3B892F65}" sibTransId="{7F1528C5-D13A-444F-83A5-4D1160AD8B6C}"/>
    <dgm:cxn modelId="{42EF1805-432F-48E5-BDBB-AFF09678EB2A}" type="presParOf" srcId="{DE978752-B5D1-41AC-97A1-954C4CFB37DF}" destId="{1B30B18C-A73F-402C-BF4C-05604DDFD787}" srcOrd="0" destOrd="0" presId="urn:microsoft.com/office/officeart/2005/8/layout/hChevron3"/>
    <dgm:cxn modelId="{6FE61D06-2EA1-40EA-BAA5-9E6DFA964CB5}" type="presParOf" srcId="{DE978752-B5D1-41AC-97A1-954C4CFB37DF}" destId="{522344AD-9AB2-4DBE-BD47-CCB501F38125}" srcOrd="1" destOrd="0" presId="urn:microsoft.com/office/officeart/2005/8/layout/hChevron3"/>
    <dgm:cxn modelId="{E5DA8B70-ADC2-4DA7-B4EC-936DD974330C}" type="presParOf" srcId="{DE978752-B5D1-41AC-97A1-954C4CFB37DF}" destId="{1AF43F56-4742-4B41-B4D8-6AE1B65985CC}" srcOrd="2" destOrd="0" presId="urn:microsoft.com/office/officeart/2005/8/layout/hChevron3"/>
    <dgm:cxn modelId="{0E87CBB7-E1E0-42AB-AA7D-18E9AAA1CFFB}" type="presParOf" srcId="{DE978752-B5D1-41AC-97A1-954C4CFB37DF}" destId="{2EEC7402-9D5F-4981-8853-8C6A146C022F}" srcOrd="3" destOrd="0" presId="urn:microsoft.com/office/officeart/2005/8/layout/hChevron3"/>
    <dgm:cxn modelId="{8C9B31D9-0E83-4948-A8B3-20560BAABDD2}" type="presParOf" srcId="{DE978752-B5D1-41AC-97A1-954C4CFB37DF}" destId="{D9C91BFE-5578-47C2-AB1E-054BD7712ABE}" srcOrd="4" destOrd="0" presId="urn:microsoft.com/office/officeart/2005/8/layout/hChevron3"/>
    <dgm:cxn modelId="{A0B5269E-651A-4273-875C-F40FFD9B8516}" type="presParOf" srcId="{DE978752-B5D1-41AC-97A1-954C4CFB37DF}" destId="{8C0E8492-0B58-425F-ACEE-C6C5B3780A9D}" srcOrd="5" destOrd="0" presId="urn:microsoft.com/office/officeart/2005/8/layout/hChevron3"/>
    <dgm:cxn modelId="{317BC5B3-19C5-4005-BEE6-FE5F6FE8BF64}" type="presParOf" srcId="{DE978752-B5D1-41AC-97A1-954C4CFB37DF}" destId="{08A47C16-378E-4D24-A26E-1F7A51045F60}" srcOrd="6" destOrd="0" presId="urn:microsoft.com/office/officeart/2005/8/layout/hChevron3"/>
    <dgm:cxn modelId="{CC79D353-85E4-4A2C-8229-99D0093B651C}" type="presParOf" srcId="{DE978752-B5D1-41AC-97A1-954C4CFB37DF}" destId="{2F2F9880-8C86-46F3-890F-B3C70B076D42}" srcOrd="7" destOrd="0" presId="urn:microsoft.com/office/officeart/2005/8/layout/hChevron3"/>
    <dgm:cxn modelId="{4AC9E796-77FD-43F3-B551-277738C8E7EF}" type="presParOf" srcId="{DE978752-B5D1-41AC-97A1-954C4CFB37DF}" destId="{11E8F89B-A2CE-4BB8-9ED5-8B3CFC29F4C9}" srcOrd="8" destOrd="0" presId="urn:microsoft.com/office/officeart/2005/8/layout/hChevron3"/>
    <dgm:cxn modelId="{456BF469-C53B-438B-922C-60AF70261D49}" type="presParOf" srcId="{DE978752-B5D1-41AC-97A1-954C4CFB37DF}" destId="{4DFF9CFD-43A4-4ADB-AD19-55D5AF3A0BB8}" srcOrd="9" destOrd="0" presId="urn:microsoft.com/office/officeart/2005/8/layout/hChevron3"/>
    <dgm:cxn modelId="{5C9861B5-EF79-4DBE-A155-EFB6E67324A8}" type="presParOf" srcId="{DE978752-B5D1-41AC-97A1-954C4CFB37DF}" destId="{3A263E87-4E9B-49D8-AE4F-D3E869A5AC58}"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7A52EB5-74D7-48A7-AA5A-93832476412D}" type="doc">
      <dgm:prSet loTypeId="urn:microsoft.com/office/officeart/2005/8/layout/hChevron3" loCatId="process" qsTypeId="urn:microsoft.com/office/officeart/2005/8/quickstyle/simple1" qsCatId="simple" csTypeId="urn:microsoft.com/office/officeart/2005/8/colors/accent1_2" csCatId="accent1" phldr="1"/>
      <dgm:spPr/>
    </dgm:pt>
    <dgm:pt modelId="{698FF7A0-B006-4249-9172-71FDB1EC78F8}">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10</a:t>
          </a:r>
        </a:p>
      </dgm:t>
    </dgm:pt>
    <dgm:pt modelId="{1F349A99-6B57-4858-ADEF-4DEB9A0B43ED}" type="parTrans" cxnId="{6F4262EB-2D83-469B-B4A8-FC29065CD308}">
      <dgm:prSet/>
      <dgm:spPr/>
    </dgm:pt>
    <dgm:pt modelId="{65C8D93A-59E5-4D00-A4E1-C0DF0BDC153C}" type="sibTrans" cxnId="{6F4262EB-2D83-469B-B4A8-FC29065CD308}">
      <dgm:prSet/>
      <dgm:spPr/>
    </dgm:pt>
    <dgm:pt modelId="{46E97E40-4C75-4E5F-B5F6-C0BBD4704568}">
      <dgm:prSet phldrT="[Text]"/>
      <dgm:spPr>
        <a:gradFill flip="none" rotWithShape="0">
          <a:gsLst>
            <a:gs pos="0">
              <a:srgbClr val="4472C4"/>
            </a:gs>
            <a:gs pos="91667">
              <a:srgbClr val="4472C4"/>
            </a:gs>
            <a:gs pos="100000">
              <a:srgbClr val="A5A5A5"/>
            </a:gs>
          </a:gsLst>
          <a:lin ang="0" scaled="1"/>
          <a:tileRect/>
        </a:gradFill>
      </dgm:spPr>
      <dgm:t>
        <a:bodyPr/>
        <a:lstStyle/>
        <a:p>
          <a:r>
            <a:rPr lang="en-US"/>
            <a:t>Background</a:t>
          </a:r>
        </a:p>
      </dgm:t>
    </dgm:pt>
    <dgm:pt modelId="{662C2A09-BBA6-49E7-90F8-16042C461551}" type="parTrans" cxnId="{28C51D41-13AC-459D-A58D-6182517F6ED1}">
      <dgm:prSet/>
      <dgm:spPr/>
    </dgm:pt>
    <dgm:pt modelId="{38B3D142-DF17-4EE6-B1FC-14229619D30E}" type="sibTrans" cxnId="{28C51D41-13AC-459D-A58D-6182517F6ED1}">
      <dgm:prSet/>
      <dgm:spPr/>
    </dgm:pt>
    <dgm:pt modelId="{EEDEFE16-F09A-4F90-BB8F-4285A7F919F7}">
      <dgm:prSet phldrT="[Text]"/>
      <dgm:spPr>
        <a:gradFill flip="none" rotWithShape="0">
          <a:gsLst>
            <a:gs pos="0">
              <a:srgbClr val="A5A5A5"/>
            </a:gs>
            <a:gs pos="91667">
              <a:srgbClr val="A5A5A5"/>
            </a:gs>
            <a:gs pos="100000">
              <a:srgbClr val="A5A5A5"/>
            </a:gs>
          </a:gsLst>
          <a:lin ang="0" scaled="1"/>
          <a:tileRect/>
        </a:gradFill>
      </dgm:spPr>
      <dgm:t>
        <a:bodyPr/>
        <a:lstStyle/>
        <a:p>
          <a:r>
            <a:rPr lang="en-US"/>
            <a:t>Overview</a:t>
          </a:r>
        </a:p>
      </dgm:t>
    </dgm:pt>
    <dgm:pt modelId="{64019EFE-3BEF-4CD2-BA5C-A55F62B0BC51}" type="parTrans" cxnId="{7E53A186-E6C9-47F9-9F14-1ADE91913DEF}">
      <dgm:prSet/>
      <dgm:spPr/>
    </dgm:pt>
    <dgm:pt modelId="{52679223-AAF2-4273-A8AB-F84E1507E468}" type="sibTrans" cxnId="{7E53A186-E6C9-47F9-9F14-1ADE91913DEF}">
      <dgm:prSet/>
      <dgm:spPr/>
    </dgm:pt>
    <dgm:pt modelId="{5545F63E-08BB-4B2C-B580-3905680C7BA7}">
      <dgm:prSet/>
      <dgm:spPr>
        <a:gradFill flip="none" rotWithShape="0">
          <a:gsLst>
            <a:gs pos="0">
              <a:srgbClr val="A5A5A5"/>
            </a:gs>
            <a:gs pos="91667">
              <a:srgbClr val="A5A5A5"/>
            </a:gs>
            <a:gs pos="100000">
              <a:srgbClr val="A5A5A5"/>
            </a:gs>
          </a:gsLst>
          <a:lin ang="0" scaled="1"/>
          <a:tileRect/>
        </a:gradFill>
      </dgm:spPr>
      <dgm:t>
        <a:bodyPr/>
        <a:lstStyle/>
        <a:p>
          <a:r>
            <a:rPr lang="en-US"/>
            <a:t>Detection</a:t>
          </a:r>
        </a:p>
      </dgm:t>
    </dgm:pt>
    <dgm:pt modelId="{6AB6B97E-E533-44B5-BB95-D28876EFF1F1}" type="parTrans" cxnId="{708C0384-49E3-4DDB-AEF0-6D94972C75F0}">
      <dgm:prSet/>
      <dgm:spPr/>
    </dgm:pt>
    <dgm:pt modelId="{EC516815-0E2B-47AB-A40E-769488558B20}" type="sibTrans" cxnId="{708C0384-49E3-4DDB-AEF0-6D94972C75F0}">
      <dgm:prSet/>
      <dgm:spPr/>
    </dgm:pt>
    <dgm:pt modelId="{AB6327A8-E0B5-4A0B-801D-58A1CAE40C1C}">
      <dgm:prSet/>
      <dgm:spPr>
        <a:gradFill flip="none" rotWithShape="0">
          <a:gsLst>
            <a:gs pos="0">
              <a:srgbClr val="A5A5A5"/>
            </a:gs>
            <a:gs pos="91667">
              <a:srgbClr val="A5A5A5"/>
            </a:gs>
            <a:gs pos="100000">
              <a:srgbClr val="A5A5A5"/>
            </a:gs>
          </a:gsLst>
          <a:lin ang="0" scaled="1"/>
          <a:tileRect/>
        </a:gradFill>
      </dgm:spPr>
      <dgm:t>
        <a:bodyPr/>
        <a:lstStyle/>
        <a:p>
          <a:r>
            <a:rPr lang="en-US"/>
            <a:t>Repair</a:t>
          </a:r>
        </a:p>
      </dgm:t>
    </dgm:pt>
    <dgm:pt modelId="{F4C646F8-A084-4A09-916B-EB0BFE73DE28}" type="parTrans" cxnId="{8DE77E3A-4DFE-4A57-B838-A214B0AF3381}">
      <dgm:prSet/>
      <dgm:spPr/>
    </dgm:pt>
    <dgm:pt modelId="{DBD04CBE-A961-4E33-BBD6-D722665B9B7F}" type="sibTrans" cxnId="{8DE77E3A-4DFE-4A57-B838-A214B0AF3381}">
      <dgm:prSet/>
      <dgm:spPr/>
    </dgm:pt>
    <dgm:pt modelId="{C3E349F7-EB8A-4F03-BC2E-753D4059B745}">
      <dgm:prSet/>
      <dgm:spPr>
        <a:gradFill flip="none" rotWithShape="0">
          <a:gsLst>
            <a:gs pos="0">
              <a:srgbClr val="A5A5A5"/>
            </a:gs>
            <a:gs pos="91667">
              <a:srgbClr val="A5A5A5"/>
            </a:gs>
            <a:gs pos="100000">
              <a:srgbClr val="A5A5A5"/>
            </a:gs>
          </a:gsLst>
          <a:lin ang="0" scaled="1"/>
          <a:tileRect/>
        </a:gradFill>
      </dgm:spPr>
      <dgm:t>
        <a:bodyPr/>
        <a:lstStyle/>
        <a:p>
          <a:r>
            <a:rPr lang="en-US"/>
            <a:t>Performance</a:t>
          </a:r>
        </a:p>
      </dgm:t>
    </dgm:pt>
    <dgm:pt modelId="{EE038983-317B-422D-9749-42F91B8A151E}" type="parTrans" cxnId="{CA899207-4EEF-40D3-8ACC-F40E112501C8}">
      <dgm:prSet/>
      <dgm:spPr/>
    </dgm:pt>
    <dgm:pt modelId="{8BA2D650-8975-447D-8665-87A880EC9B61}" type="sibTrans" cxnId="{CA899207-4EEF-40D3-8ACC-F40E112501C8}">
      <dgm:prSet/>
      <dgm:spPr/>
    </dgm:pt>
    <dgm:pt modelId="{5B02C72A-78D7-4262-B1F8-774EF995C952}" type="pres">
      <dgm:prSet presAssocID="{87A52EB5-74D7-48A7-AA5A-93832476412D}" presName="Name0" presStyleCnt="0">
        <dgm:presLayoutVars>
          <dgm:dir/>
          <dgm:resizeHandles val="exact"/>
        </dgm:presLayoutVars>
      </dgm:prSet>
      <dgm:spPr/>
    </dgm:pt>
    <dgm:pt modelId="{BA303B2E-67B5-4B12-8281-D41A1A03AA13}" type="pres">
      <dgm:prSet presAssocID="{698FF7A0-B006-4249-9172-71FDB1EC78F8}" presName="parTxOnly" presStyleLbl="node1" presStyleIdx="0" presStyleCnt="6" custScaleX="42411" custScaleY="41158">
        <dgm:presLayoutVars>
          <dgm:bulletEnabled val="1"/>
        </dgm:presLayoutVars>
      </dgm:prSet>
      <dgm:spPr/>
    </dgm:pt>
    <dgm:pt modelId="{50FA39B2-1F40-4236-8DFE-BB0553E14E7A}" type="pres">
      <dgm:prSet presAssocID="{65C8D93A-59E5-4D00-A4E1-C0DF0BDC153C}" presName="parSpace" presStyleCnt="0"/>
      <dgm:spPr/>
    </dgm:pt>
    <dgm:pt modelId="{AB74AE51-463C-4922-8545-E56E52FD0FAC}" type="pres">
      <dgm:prSet presAssocID="{46E97E40-4C75-4E5F-B5F6-C0BBD4704568}" presName="parTxOnly" presStyleLbl="node1" presStyleIdx="1" presStyleCnt="6">
        <dgm:presLayoutVars>
          <dgm:bulletEnabled val="1"/>
        </dgm:presLayoutVars>
      </dgm:prSet>
      <dgm:spPr/>
    </dgm:pt>
    <dgm:pt modelId="{96B14843-BDBE-4E67-A8F6-C48559E0CE2C}" type="pres">
      <dgm:prSet presAssocID="{38B3D142-DF17-4EE6-B1FC-14229619D30E}" presName="parSpace" presStyleCnt="0"/>
      <dgm:spPr/>
    </dgm:pt>
    <dgm:pt modelId="{7B790F5D-DDFD-4F46-83D6-9EC7EB2180C6}" type="pres">
      <dgm:prSet presAssocID="{EEDEFE16-F09A-4F90-BB8F-4285A7F919F7}" presName="parTxOnly" presStyleLbl="node1" presStyleIdx="2" presStyleCnt="6">
        <dgm:presLayoutVars>
          <dgm:bulletEnabled val="1"/>
        </dgm:presLayoutVars>
      </dgm:prSet>
      <dgm:spPr/>
    </dgm:pt>
    <dgm:pt modelId="{6706DA34-30E7-4D99-A3CE-05EB12CA4EF5}" type="pres">
      <dgm:prSet presAssocID="{52679223-AAF2-4273-A8AB-F84E1507E468}" presName="parSpace" presStyleCnt="0"/>
      <dgm:spPr/>
    </dgm:pt>
    <dgm:pt modelId="{33A83D3D-FA44-4E6F-848D-0B88AE0A6F82}" type="pres">
      <dgm:prSet presAssocID="{5545F63E-08BB-4B2C-B580-3905680C7BA7}" presName="parTxOnly" presStyleLbl="node1" presStyleIdx="3" presStyleCnt="6">
        <dgm:presLayoutVars>
          <dgm:bulletEnabled val="1"/>
        </dgm:presLayoutVars>
      </dgm:prSet>
      <dgm:spPr/>
    </dgm:pt>
    <dgm:pt modelId="{8678F72D-7F5A-488A-A4B8-D3731A4BA63A}" type="pres">
      <dgm:prSet presAssocID="{EC516815-0E2B-47AB-A40E-769488558B20}" presName="parSpace" presStyleCnt="0"/>
      <dgm:spPr/>
    </dgm:pt>
    <dgm:pt modelId="{B991203E-0E4D-407B-AEF0-A558C5D85978}" type="pres">
      <dgm:prSet presAssocID="{AB6327A8-E0B5-4A0B-801D-58A1CAE40C1C}" presName="parTxOnly" presStyleLbl="node1" presStyleIdx="4" presStyleCnt="6">
        <dgm:presLayoutVars>
          <dgm:bulletEnabled val="1"/>
        </dgm:presLayoutVars>
      </dgm:prSet>
      <dgm:spPr/>
    </dgm:pt>
    <dgm:pt modelId="{9C85BB11-A7C9-48A7-8AE9-5CF55BC6B334}" type="pres">
      <dgm:prSet presAssocID="{DBD04CBE-A961-4E33-BBD6-D722665B9B7F}" presName="parSpace" presStyleCnt="0"/>
      <dgm:spPr/>
    </dgm:pt>
    <dgm:pt modelId="{75553C67-48D5-4935-AD5C-47D3C5F1E4A5}" type="pres">
      <dgm:prSet presAssocID="{C3E349F7-EB8A-4F03-BC2E-753D4059B745}" presName="parTxOnly" presStyleLbl="node1" presStyleIdx="5" presStyleCnt="6">
        <dgm:presLayoutVars>
          <dgm:bulletEnabled val="1"/>
        </dgm:presLayoutVars>
      </dgm:prSet>
      <dgm:spPr/>
    </dgm:pt>
  </dgm:ptLst>
  <dgm:cxnLst>
    <dgm:cxn modelId="{48EC3107-2F5B-440F-B3A0-2983A71986EE}" type="presOf" srcId="{87A52EB5-74D7-48A7-AA5A-93832476412D}" destId="{5B02C72A-78D7-4262-B1F8-774EF995C952}" srcOrd="0" destOrd="0" presId="urn:microsoft.com/office/officeart/2005/8/layout/hChevron3"/>
    <dgm:cxn modelId="{AD9C7DF2-26BE-4AF9-BD9B-BA2107322F2D}" type="presOf" srcId="{46E97E40-4C75-4E5F-B5F6-C0BBD4704568}" destId="{AB74AE51-463C-4922-8545-E56E52FD0FAC}" srcOrd="0" destOrd="0" presId="urn:microsoft.com/office/officeart/2005/8/layout/hChevron3"/>
    <dgm:cxn modelId="{28C51D41-13AC-459D-A58D-6182517F6ED1}" srcId="{87A52EB5-74D7-48A7-AA5A-93832476412D}" destId="{46E97E40-4C75-4E5F-B5F6-C0BBD4704568}" srcOrd="1" destOrd="0" parTransId="{662C2A09-BBA6-49E7-90F8-16042C461551}" sibTransId="{38B3D142-DF17-4EE6-B1FC-14229619D30E}"/>
    <dgm:cxn modelId="{2490ADC4-7646-40A0-A1FC-51CF7F9230B1}" type="presOf" srcId="{698FF7A0-B006-4249-9172-71FDB1EC78F8}" destId="{BA303B2E-67B5-4B12-8281-D41A1A03AA13}" srcOrd="0" destOrd="0" presId="urn:microsoft.com/office/officeart/2005/8/layout/hChevron3"/>
    <dgm:cxn modelId="{CA899207-4EEF-40D3-8ACC-F40E112501C8}" srcId="{87A52EB5-74D7-48A7-AA5A-93832476412D}" destId="{C3E349F7-EB8A-4F03-BC2E-753D4059B745}" srcOrd="5" destOrd="0" parTransId="{EE038983-317B-422D-9749-42F91B8A151E}" sibTransId="{8BA2D650-8975-447D-8665-87A880EC9B61}"/>
    <dgm:cxn modelId="{8DE77E3A-4DFE-4A57-B838-A214B0AF3381}" srcId="{87A52EB5-74D7-48A7-AA5A-93832476412D}" destId="{AB6327A8-E0B5-4A0B-801D-58A1CAE40C1C}" srcOrd="4" destOrd="0" parTransId="{F4C646F8-A084-4A09-916B-EB0BFE73DE28}" sibTransId="{DBD04CBE-A961-4E33-BBD6-D722665B9B7F}"/>
    <dgm:cxn modelId="{B2E17D38-32A9-4DDE-91B0-6F76C55FF5F3}" type="presOf" srcId="{C3E349F7-EB8A-4F03-BC2E-753D4059B745}" destId="{75553C67-48D5-4935-AD5C-47D3C5F1E4A5}" srcOrd="0" destOrd="0" presId="urn:microsoft.com/office/officeart/2005/8/layout/hChevron3"/>
    <dgm:cxn modelId="{696A7797-1EE9-4834-A5AF-51CE287C2434}" type="presOf" srcId="{5545F63E-08BB-4B2C-B580-3905680C7BA7}" destId="{33A83D3D-FA44-4E6F-848D-0B88AE0A6F82}" srcOrd="0" destOrd="0" presId="urn:microsoft.com/office/officeart/2005/8/layout/hChevron3"/>
    <dgm:cxn modelId="{708C0384-49E3-4DDB-AEF0-6D94972C75F0}" srcId="{87A52EB5-74D7-48A7-AA5A-93832476412D}" destId="{5545F63E-08BB-4B2C-B580-3905680C7BA7}" srcOrd="3" destOrd="0" parTransId="{6AB6B97E-E533-44B5-BB95-D28876EFF1F1}" sibTransId="{EC516815-0E2B-47AB-A40E-769488558B20}"/>
    <dgm:cxn modelId="{AE0A4CF9-D0CE-4BBE-8A8A-2434386003F1}" type="presOf" srcId="{EEDEFE16-F09A-4F90-BB8F-4285A7F919F7}" destId="{7B790F5D-DDFD-4F46-83D6-9EC7EB2180C6}" srcOrd="0" destOrd="0" presId="urn:microsoft.com/office/officeart/2005/8/layout/hChevron3"/>
    <dgm:cxn modelId="{794B6979-1069-4A58-B634-BDDB62BE39FA}" type="presOf" srcId="{AB6327A8-E0B5-4A0B-801D-58A1CAE40C1C}" destId="{B991203E-0E4D-407B-AEF0-A558C5D85978}" srcOrd="0" destOrd="0" presId="urn:microsoft.com/office/officeart/2005/8/layout/hChevron3"/>
    <dgm:cxn modelId="{6F4262EB-2D83-469B-B4A8-FC29065CD308}" srcId="{87A52EB5-74D7-48A7-AA5A-93832476412D}" destId="{698FF7A0-B006-4249-9172-71FDB1EC78F8}" srcOrd="0" destOrd="0" parTransId="{1F349A99-6B57-4858-ADEF-4DEB9A0B43ED}" sibTransId="{65C8D93A-59E5-4D00-A4E1-C0DF0BDC153C}"/>
    <dgm:cxn modelId="{7E53A186-E6C9-47F9-9F14-1ADE91913DEF}" srcId="{87A52EB5-74D7-48A7-AA5A-93832476412D}" destId="{EEDEFE16-F09A-4F90-BB8F-4285A7F919F7}" srcOrd="2" destOrd="0" parTransId="{64019EFE-3BEF-4CD2-BA5C-A55F62B0BC51}" sibTransId="{52679223-AAF2-4273-A8AB-F84E1507E468}"/>
    <dgm:cxn modelId="{90AD5E10-BFED-4034-B929-F085603D7701}" type="presParOf" srcId="{5B02C72A-78D7-4262-B1F8-774EF995C952}" destId="{BA303B2E-67B5-4B12-8281-D41A1A03AA13}" srcOrd="0" destOrd="0" presId="urn:microsoft.com/office/officeart/2005/8/layout/hChevron3"/>
    <dgm:cxn modelId="{00C6405C-DBF8-4F48-A489-ED4F3C44132D}" type="presParOf" srcId="{5B02C72A-78D7-4262-B1F8-774EF995C952}" destId="{50FA39B2-1F40-4236-8DFE-BB0553E14E7A}" srcOrd="1" destOrd="0" presId="urn:microsoft.com/office/officeart/2005/8/layout/hChevron3"/>
    <dgm:cxn modelId="{8E92510B-AD76-4E00-AD72-F92C6C3E72D9}" type="presParOf" srcId="{5B02C72A-78D7-4262-B1F8-774EF995C952}" destId="{AB74AE51-463C-4922-8545-E56E52FD0FAC}" srcOrd="2" destOrd="0" presId="urn:microsoft.com/office/officeart/2005/8/layout/hChevron3"/>
    <dgm:cxn modelId="{6EEE099F-BF50-46F8-A3BB-51BB67D84D9A}" type="presParOf" srcId="{5B02C72A-78D7-4262-B1F8-774EF995C952}" destId="{96B14843-BDBE-4E67-A8F6-C48559E0CE2C}" srcOrd="3" destOrd="0" presId="urn:microsoft.com/office/officeart/2005/8/layout/hChevron3"/>
    <dgm:cxn modelId="{6009201D-FCC7-4526-9378-0DC550C47F61}" type="presParOf" srcId="{5B02C72A-78D7-4262-B1F8-774EF995C952}" destId="{7B790F5D-DDFD-4F46-83D6-9EC7EB2180C6}" srcOrd="4" destOrd="0" presId="urn:microsoft.com/office/officeart/2005/8/layout/hChevron3"/>
    <dgm:cxn modelId="{D0D06B00-33ED-40C0-98ED-44FB8F51649A}" type="presParOf" srcId="{5B02C72A-78D7-4262-B1F8-774EF995C952}" destId="{6706DA34-30E7-4D99-A3CE-05EB12CA4EF5}" srcOrd="5" destOrd="0" presId="urn:microsoft.com/office/officeart/2005/8/layout/hChevron3"/>
    <dgm:cxn modelId="{C5567944-13A4-43C6-BB4B-EF63A1A90B26}" type="presParOf" srcId="{5B02C72A-78D7-4262-B1F8-774EF995C952}" destId="{33A83D3D-FA44-4E6F-848D-0B88AE0A6F82}" srcOrd="6" destOrd="0" presId="urn:microsoft.com/office/officeart/2005/8/layout/hChevron3"/>
    <dgm:cxn modelId="{60E152F6-6C04-47F3-8D6B-025478054997}" type="presParOf" srcId="{5B02C72A-78D7-4262-B1F8-774EF995C952}" destId="{8678F72D-7F5A-488A-A4B8-D3731A4BA63A}" srcOrd="7" destOrd="0" presId="urn:microsoft.com/office/officeart/2005/8/layout/hChevron3"/>
    <dgm:cxn modelId="{33E6B5D0-4A57-464B-A363-BD18132A9609}" type="presParOf" srcId="{5B02C72A-78D7-4262-B1F8-774EF995C952}" destId="{B991203E-0E4D-407B-AEF0-A558C5D85978}" srcOrd="8" destOrd="0" presId="urn:microsoft.com/office/officeart/2005/8/layout/hChevron3"/>
    <dgm:cxn modelId="{CEBBB805-AB7D-4F0E-BE2B-331C61768144}" type="presParOf" srcId="{5B02C72A-78D7-4262-B1F8-774EF995C952}" destId="{9C85BB11-A7C9-48A7-8AE9-5CF55BC6B334}" srcOrd="9" destOrd="0" presId="urn:microsoft.com/office/officeart/2005/8/layout/hChevron3"/>
    <dgm:cxn modelId="{EF4A0D6B-FB34-4F09-89F7-1A484DD8145A}" type="presParOf" srcId="{5B02C72A-78D7-4262-B1F8-774EF995C952}" destId="{75553C67-48D5-4935-AD5C-47D3C5F1E4A5}"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9F5F798-99D7-4CA9-BB8E-B52EBEE7C264}" type="doc">
      <dgm:prSet loTypeId="urn:microsoft.com/office/officeart/2005/8/layout/hChevron3" loCatId="process" qsTypeId="urn:microsoft.com/office/officeart/2005/8/quickstyle/simple1" qsCatId="simple" csTypeId="urn:microsoft.com/office/officeart/2005/8/colors/accent1_2" csCatId="accent1" phldr="1"/>
      <dgm:spPr/>
    </dgm:pt>
    <dgm:pt modelId="{D377E15B-10B4-4429-8835-05114324AFD1}">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11</a:t>
          </a:r>
        </a:p>
      </dgm:t>
    </dgm:pt>
    <dgm:pt modelId="{FEECF699-7C5E-4ADF-8B9D-0755B10F1A17}" type="parTrans" cxnId="{D8C311C4-DFE9-42A1-B7BA-36CF4B5515C9}">
      <dgm:prSet/>
      <dgm:spPr/>
    </dgm:pt>
    <dgm:pt modelId="{9494910D-D300-4773-A596-81548575C77B}" type="sibTrans" cxnId="{D8C311C4-DFE9-42A1-B7BA-36CF4B5515C9}">
      <dgm:prSet/>
      <dgm:spPr/>
    </dgm:pt>
    <dgm:pt modelId="{2E4558CF-C8F5-4138-BC37-084D2BB1278A}">
      <dgm:prSet phldrT="[Text]"/>
      <dgm:spPr>
        <a:gradFill flip="none" rotWithShape="0">
          <a:gsLst>
            <a:gs pos="0">
              <a:srgbClr val="4472C4"/>
            </a:gs>
            <a:gs pos="33333">
              <a:srgbClr val="4472C4"/>
            </a:gs>
            <a:gs pos="60000">
              <a:srgbClr val="4472C4"/>
            </a:gs>
            <a:gs pos="100000">
              <a:srgbClr val="4472C4"/>
            </a:gs>
          </a:gsLst>
          <a:lin ang="0" scaled="1"/>
          <a:tileRect/>
        </a:gradFill>
      </dgm:spPr>
      <dgm:t>
        <a:bodyPr/>
        <a:lstStyle/>
        <a:p>
          <a:r>
            <a:rPr lang="en-US"/>
            <a:t>Background</a:t>
          </a:r>
        </a:p>
      </dgm:t>
    </dgm:pt>
    <dgm:pt modelId="{CFA1D5B5-EB4C-4564-9607-5C1186B16F09}" type="parTrans" cxnId="{C5CF53D1-C762-4E79-97B1-AF3A2C512133}">
      <dgm:prSet/>
      <dgm:spPr/>
    </dgm:pt>
    <dgm:pt modelId="{4A79EAEF-34A9-4538-8FC3-15025771D6EC}" type="sibTrans" cxnId="{C5CF53D1-C762-4E79-97B1-AF3A2C512133}">
      <dgm:prSet/>
      <dgm:spPr/>
    </dgm:pt>
    <dgm:pt modelId="{36D915DA-E1A0-4495-A0FB-73B834C0FFE1}">
      <dgm:prSet phldrT="[Text]"/>
      <dgm:spPr>
        <a:gradFill flip="none" rotWithShape="0">
          <a:gsLst>
            <a:gs pos="0">
              <a:srgbClr val="4472C4"/>
            </a:gs>
            <a:gs pos="33333">
              <a:srgbClr val="4472C4"/>
            </a:gs>
            <a:gs pos="60000">
              <a:srgbClr val="A5A5A5"/>
            </a:gs>
            <a:gs pos="100000">
              <a:srgbClr val="A5A5A5"/>
            </a:gs>
          </a:gsLst>
          <a:lin ang="0" scaled="1"/>
          <a:tileRect/>
        </a:gradFill>
      </dgm:spPr>
      <dgm:t>
        <a:bodyPr/>
        <a:lstStyle/>
        <a:p>
          <a:r>
            <a:rPr lang="en-US"/>
            <a:t>Overview</a:t>
          </a:r>
        </a:p>
      </dgm:t>
    </dgm:pt>
    <dgm:pt modelId="{16E5E67D-617F-4004-901F-278A099C5527}" type="parTrans" cxnId="{DF583B92-3686-411C-8F0F-94CBE703210B}">
      <dgm:prSet/>
      <dgm:spPr/>
    </dgm:pt>
    <dgm:pt modelId="{D6B3AD40-E18B-4592-ACCC-7C59861B9FC3}" type="sibTrans" cxnId="{DF583B92-3686-411C-8F0F-94CBE703210B}">
      <dgm:prSet/>
      <dgm:spPr/>
    </dgm:pt>
    <dgm:pt modelId="{E79BDB94-1A3C-430E-A356-B1D5460BDA81}">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Detection</a:t>
          </a:r>
        </a:p>
      </dgm:t>
    </dgm:pt>
    <dgm:pt modelId="{BFF8F725-DD07-4BC0-A8F7-12B289F0FA59}" type="parTrans" cxnId="{183C3C43-3C5E-4B47-B83A-6D9E8AA802F3}">
      <dgm:prSet/>
      <dgm:spPr/>
    </dgm:pt>
    <dgm:pt modelId="{D469C90C-B050-43C7-BEF3-7C00115872A1}" type="sibTrans" cxnId="{183C3C43-3C5E-4B47-B83A-6D9E8AA802F3}">
      <dgm:prSet/>
      <dgm:spPr/>
    </dgm:pt>
    <dgm:pt modelId="{5FB9C1E9-1437-4B4A-B47B-9D02AD439EF9}">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Repair</a:t>
          </a:r>
        </a:p>
      </dgm:t>
    </dgm:pt>
    <dgm:pt modelId="{8CE30543-8D23-4826-88E1-FFE72BBA2A98}" type="parTrans" cxnId="{C5832133-2558-4475-ABA6-A2E051372291}">
      <dgm:prSet/>
      <dgm:spPr/>
    </dgm:pt>
    <dgm:pt modelId="{A32A55C4-B83D-44CA-9B8E-2FC57383047A}" type="sibTrans" cxnId="{C5832133-2558-4475-ABA6-A2E051372291}">
      <dgm:prSet/>
      <dgm:spPr/>
    </dgm:pt>
    <dgm:pt modelId="{7BA7EE78-5CF6-4FC6-91F5-3558AEBE7843}">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Performance</a:t>
          </a:r>
        </a:p>
      </dgm:t>
    </dgm:pt>
    <dgm:pt modelId="{ABDBFB58-D42B-4B2E-9DDA-E576EE98D788}" type="parTrans" cxnId="{EE60A993-4ED9-404B-9E50-000FE01FD30D}">
      <dgm:prSet/>
      <dgm:spPr/>
    </dgm:pt>
    <dgm:pt modelId="{3E2181BD-6C9B-4838-BF5E-7E4D4C9DB96E}" type="sibTrans" cxnId="{EE60A993-4ED9-404B-9E50-000FE01FD30D}">
      <dgm:prSet/>
      <dgm:spPr/>
    </dgm:pt>
    <dgm:pt modelId="{C18565BC-1154-436F-8746-EE62C76AB779}" type="pres">
      <dgm:prSet presAssocID="{D9F5F798-99D7-4CA9-BB8E-B52EBEE7C264}" presName="Name0" presStyleCnt="0">
        <dgm:presLayoutVars>
          <dgm:dir/>
          <dgm:resizeHandles val="exact"/>
        </dgm:presLayoutVars>
      </dgm:prSet>
      <dgm:spPr/>
    </dgm:pt>
    <dgm:pt modelId="{B4FB8DDE-0E00-4632-911A-89A3ED22B9FC}" type="pres">
      <dgm:prSet presAssocID="{D377E15B-10B4-4429-8835-05114324AFD1}" presName="parTxOnly" presStyleLbl="node1" presStyleIdx="0" presStyleCnt="6" custScaleX="42411" custScaleY="41158">
        <dgm:presLayoutVars>
          <dgm:bulletEnabled val="1"/>
        </dgm:presLayoutVars>
      </dgm:prSet>
      <dgm:spPr/>
    </dgm:pt>
    <dgm:pt modelId="{50A3B58D-8C2A-45A3-8261-E686FF7984CD}" type="pres">
      <dgm:prSet presAssocID="{9494910D-D300-4773-A596-81548575C77B}" presName="parSpace" presStyleCnt="0"/>
      <dgm:spPr/>
    </dgm:pt>
    <dgm:pt modelId="{E73F6732-5EFC-4DC4-A52E-A0DAA6864D04}" type="pres">
      <dgm:prSet presAssocID="{2E4558CF-C8F5-4138-BC37-084D2BB1278A}" presName="parTxOnly" presStyleLbl="node1" presStyleIdx="1" presStyleCnt="6">
        <dgm:presLayoutVars>
          <dgm:bulletEnabled val="1"/>
        </dgm:presLayoutVars>
      </dgm:prSet>
      <dgm:spPr/>
    </dgm:pt>
    <dgm:pt modelId="{F90C338E-DF5B-461A-911A-2E3C3EFE8AB9}" type="pres">
      <dgm:prSet presAssocID="{4A79EAEF-34A9-4538-8FC3-15025771D6EC}" presName="parSpace" presStyleCnt="0"/>
      <dgm:spPr/>
    </dgm:pt>
    <dgm:pt modelId="{B7180256-70C3-452E-BB17-CA7598A76938}" type="pres">
      <dgm:prSet presAssocID="{36D915DA-E1A0-4495-A0FB-73B834C0FFE1}" presName="parTxOnly" presStyleLbl="node1" presStyleIdx="2" presStyleCnt="6">
        <dgm:presLayoutVars>
          <dgm:bulletEnabled val="1"/>
        </dgm:presLayoutVars>
      </dgm:prSet>
      <dgm:spPr/>
    </dgm:pt>
    <dgm:pt modelId="{516785C5-AB82-4C13-9505-A730823637EB}" type="pres">
      <dgm:prSet presAssocID="{D6B3AD40-E18B-4592-ACCC-7C59861B9FC3}" presName="parSpace" presStyleCnt="0"/>
      <dgm:spPr/>
    </dgm:pt>
    <dgm:pt modelId="{68565252-54A9-4E0F-9194-F74C7CD60D5C}" type="pres">
      <dgm:prSet presAssocID="{E79BDB94-1A3C-430E-A356-B1D5460BDA81}" presName="parTxOnly" presStyleLbl="node1" presStyleIdx="3" presStyleCnt="6">
        <dgm:presLayoutVars>
          <dgm:bulletEnabled val="1"/>
        </dgm:presLayoutVars>
      </dgm:prSet>
      <dgm:spPr/>
    </dgm:pt>
    <dgm:pt modelId="{D9D182CB-1075-48DC-8637-88BA8577AD05}" type="pres">
      <dgm:prSet presAssocID="{D469C90C-B050-43C7-BEF3-7C00115872A1}" presName="parSpace" presStyleCnt="0"/>
      <dgm:spPr/>
    </dgm:pt>
    <dgm:pt modelId="{DAF2FE74-501D-4BAE-B09F-FA3F6DA1CF5F}" type="pres">
      <dgm:prSet presAssocID="{5FB9C1E9-1437-4B4A-B47B-9D02AD439EF9}" presName="parTxOnly" presStyleLbl="node1" presStyleIdx="4" presStyleCnt="6">
        <dgm:presLayoutVars>
          <dgm:bulletEnabled val="1"/>
        </dgm:presLayoutVars>
      </dgm:prSet>
      <dgm:spPr/>
    </dgm:pt>
    <dgm:pt modelId="{1E55E70E-B8CD-4BAC-810A-2E92B51A0398}" type="pres">
      <dgm:prSet presAssocID="{A32A55C4-B83D-44CA-9B8E-2FC57383047A}" presName="parSpace" presStyleCnt="0"/>
      <dgm:spPr/>
    </dgm:pt>
    <dgm:pt modelId="{1678FC87-0563-4F3C-B119-1D21EF28DA91}" type="pres">
      <dgm:prSet presAssocID="{7BA7EE78-5CF6-4FC6-91F5-3558AEBE7843}" presName="parTxOnly" presStyleLbl="node1" presStyleIdx="5" presStyleCnt="6">
        <dgm:presLayoutVars>
          <dgm:bulletEnabled val="1"/>
        </dgm:presLayoutVars>
      </dgm:prSet>
      <dgm:spPr/>
    </dgm:pt>
  </dgm:ptLst>
  <dgm:cxnLst>
    <dgm:cxn modelId="{C5832133-2558-4475-ABA6-A2E051372291}" srcId="{D9F5F798-99D7-4CA9-BB8E-B52EBEE7C264}" destId="{5FB9C1E9-1437-4B4A-B47B-9D02AD439EF9}" srcOrd="4" destOrd="0" parTransId="{8CE30543-8D23-4826-88E1-FFE72BBA2A98}" sibTransId="{A32A55C4-B83D-44CA-9B8E-2FC57383047A}"/>
    <dgm:cxn modelId="{EE60A993-4ED9-404B-9E50-000FE01FD30D}" srcId="{D9F5F798-99D7-4CA9-BB8E-B52EBEE7C264}" destId="{7BA7EE78-5CF6-4FC6-91F5-3558AEBE7843}" srcOrd="5" destOrd="0" parTransId="{ABDBFB58-D42B-4B2E-9DDA-E576EE98D788}" sibTransId="{3E2181BD-6C9B-4838-BF5E-7E4D4C9DB96E}"/>
    <dgm:cxn modelId="{2C8CD38A-5B45-473B-B456-D7AB886F7A6C}" type="presOf" srcId="{2E4558CF-C8F5-4138-BC37-084D2BB1278A}" destId="{E73F6732-5EFC-4DC4-A52E-A0DAA6864D04}" srcOrd="0" destOrd="0" presId="urn:microsoft.com/office/officeart/2005/8/layout/hChevron3"/>
    <dgm:cxn modelId="{50752228-44FE-422A-B8F1-746BE05A5D1E}" type="presOf" srcId="{D377E15B-10B4-4429-8835-05114324AFD1}" destId="{B4FB8DDE-0E00-4632-911A-89A3ED22B9FC}" srcOrd="0" destOrd="0" presId="urn:microsoft.com/office/officeart/2005/8/layout/hChevron3"/>
    <dgm:cxn modelId="{DF583B92-3686-411C-8F0F-94CBE703210B}" srcId="{D9F5F798-99D7-4CA9-BB8E-B52EBEE7C264}" destId="{36D915DA-E1A0-4495-A0FB-73B834C0FFE1}" srcOrd="2" destOrd="0" parTransId="{16E5E67D-617F-4004-901F-278A099C5527}" sibTransId="{D6B3AD40-E18B-4592-ACCC-7C59861B9FC3}"/>
    <dgm:cxn modelId="{72272117-E004-40CE-9722-458765B5C634}" type="presOf" srcId="{D9F5F798-99D7-4CA9-BB8E-B52EBEE7C264}" destId="{C18565BC-1154-436F-8746-EE62C76AB779}" srcOrd="0" destOrd="0" presId="urn:microsoft.com/office/officeart/2005/8/layout/hChevron3"/>
    <dgm:cxn modelId="{DEDDB4C5-2482-4AD5-89E6-AB5A4BB759B2}" type="presOf" srcId="{5FB9C1E9-1437-4B4A-B47B-9D02AD439EF9}" destId="{DAF2FE74-501D-4BAE-B09F-FA3F6DA1CF5F}" srcOrd="0" destOrd="0" presId="urn:microsoft.com/office/officeart/2005/8/layout/hChevron3"/>
    <dgm:cxn modelId="{76042626-FFE3-4399-BA65-F2954C5FA936}" type="presOf" srcId="{36D915DA-E1A0-4495-A0FB-73B834C0FFE1}" destId="{B7180256-70C3-452E-BB17-CA7598A76938}" srcOrd="0" destOrd="0" presId="urn:microsoft.com/office/officeart/2005/8/layout/hChevron3"/>
    <dgm:cxn modelId="{C5CF53D1-C762-4E79-97B1-AF3A2C512133}" srcId="{D9F5F798-99D7-4CA9-BB8E-B52EBEE7C264}" destId="{2E4558CF-C8F5-4138-BC37-084D2BB1278A}" srcOrd="1" destOrd="0" parTransId="{CFA1D5B5-EB4C-4564-9607-5C1186B16F09}" sibTransId="{4A79EAEF-34A9-4538-8FC3-15025771D6EC}"/>
    <dgm:cxn modelId="{DA790CED-FBD0-439E-834C-4B7A1B3E86AF}" type="presOf" srcId="{7BA7EE78-5CF6-4FC6-91F5-3558AEBE7843}" destId="{1678FC87-0563-4F3C-B119-1D21EF28DA91}" srcOrd="0" destOrd="0" presId="urn:microsoft.com/office/officeart/2005/8/layout/hChevron3"/>
    <dgm:cxn modelId="{D8C311C4-DFE9-42A1-B7BA-36CF4B5515C9}" srcId="{D9F5F798-99D7-4CA9-BB8E-B52EBEE7C264}" destId="{D377E15B-10B4-4429-8835-05114324AFD1}" srcOrd="0" destOrd="0" parTransId="{FEECF699-7C5E-4ADF-8B9D-0755B10F1A17}" sibTransId="{9494910D-D300-4773-A596-81548575C77B}"/>
    <dgm:cxn modelId="{183C3C43-3C5E-4B47-B83A-6D9E8AA802F3}" srcId="{D9F5F798-99D7-4CA9-BB8E-B52EBEE7C264}" destId="{E79BDB94-1A3C-430E-A356-B1D5460BDA81}" srcOrd="3" destOrd="0" parTransId="{BFF8F725-DD07-4BC0-A8F7-12B289F0FA59}" sibTransId="{D469C90C-B050-43C7-BEF3-7C00115872A1}"/>
    <dgm:cxn modelId="{83ED24FF-B2E2-42FA-99A1-7C8ECFA602C1}" type="presOf" srcId="{E79BDB94-1A3C-430E-A356-B1D5460BDA81}" destId="{68565252-54A9-4E0F-9194-F74C7CD60D5C}" srcOrd="0" destOrd="0" presId="urn:microsoft.com/office/officeart/2005/8/layout/hChevron3"/>
    <dgm:cxn modelId="{C749138A-2E94-43A2-86B6-4A34FAF0BC5F}" type="presParOf" srcId="{C18565BC-1154-436F-8746-EE62C76AB779}" destId="{B4FB8DDE-0E00-4632-911A-89A3ED22B9FC}" srcOrd="0" destOrd="0" presId="urn:microsoft.com/office/officeart/2005/8/layout/hChevron3"/>
    <dgm:cxn modelId="{D841851D-AC2C-4AD0-83DB-44F1168BA600}" type="presParOf" srcId="{C18565BC-1154-436F-8746-EE62C76AB779}" destId="{50A3B58D-8C2A-45A3-8261-E686FF7984CD}" srcOrd="1" destOrd="0" presId="urn:microsoft.com/office/officeart/2005/8/layout/hChevron3"/>
    <dgm:cxn modelId="{5E585438-D077-4434-92A5-4D30405968AB}" type="presParOf" srcId="{C18565BC-1154-436F-8746-EE62C76AB779}" destId="{E73F6732-5EFC-4DC4-A52E-A0DAA6864D04}" srcOrd="2" destOrd="0" presId="urn:microsoft.com/office/officeart/2005/8/layout/hChevron3"/>
    <dgm:cxn modelId="{579171BE-A545-4B41-BE93-69E7ADADEA78}" type="presParOf" srcId="{C18565BC-1154-436F-8746-EE62C76AB779}" destId="{F90C338E-DF5B-461A-911A-2E3C3EFE8AB9}" srcOrd="3" destOrd="0" presId="urn:microsoft.com/office/officeart/2005/8/layout/hChevron3"/>
    <dgm:cxn modelId="{0A153128-B743-403C-99F1-E302A474E0A2}" type="presParOf" srcId="{C18565BC-1154-436F-8746-EE62C76AB779}" destId="{B7180256-70C3-452E-BB17-CA7598A76938}" srcOrd="4" destOrd="0" presId="urn:microsoft.com/office/officeart/2005/8/layout/hChevron3"/>
    <dgm:cxn modelId="{56AA09C9-57BF-40C5-9976-ADE91F1AFF7A}" type="presParOf" srcId="{C18565BC-1154-436F-8746-EE62C76AB779}" destId="{516785C5-AB82-4C13-9505-A730823637EB}" srcOrd="5" destOrd="0" presId="urn:microsoft.com/office/officeart/2005/8/layout/hChevron3"/>
    <dgm:cxn modelId="{BF08BB8A-CEB9-4060-AE78-AB86AD941A93}" type="presParOf" srcId="{C18565BC-1154-436F-8746-EE62C76AB779}" destId="{68565252-54A9-4E0F-9194-F74C7CD60D5C}" srcOrd="6" destOrd="0" presId="urn:microsoft.com/office/officeart/2005/8/layout/hChevron3"/>
    <dgm:cxn modelId="{729490E9-35FE-49C5-A08F-31994624F12D}" type="presParOf" srcId="{C18565BC-1154-436F-8746-EE62C76AB779}" destId="{D9D182CB-1075-48DC-8637-88BA8577AD05}" srcOrd="7" destOrd="0" presId="urn:microsoft.com/office/officeart/2005/8/layout/hChevron3"/>
    <dgm:cxn modelId="{86FF9D1F-10F8-4E32-93CB-6071984953A3}" type="presParOf" srcId="{C18565BC-1154-436F-8746-EE62C76AB779}" destId="{DAF2FE74-501D-4BAE-B09F-FA3F6DA1CF5F}" srcOrd="8" destOrd="0" presId="urn:microsoft.com/office/officeart/2005/8/layout/hChevron3"/>
    <dgm:cxn modelId="{C529866C-EC85-4C08-A63F-DA9FFAB74D82}" type="presParOf" srcId="{C18565BC-1154-436F-8746-EE62C76AB779}" destId="{1E55E70E-B8CD-4BAC-810A-2E92B51A0398}" srcOrd="9" destOrd="0" presId="urn:microsoft.com/office/officeart/2005/8/layout/hChevron3"/>
    <dgm:cxn modelId="{F77F5F80-C117-4FEA-8765-758BC5008EEF}" type="presParOf" srcId="{C18565BC-1154-436F-8746-EE62C76AB779}" destId="{1678FC87-0563-4F3C-B119-1D21EF28DA91}"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FB084D9-18F4-4B10-8204-AF2D5AC39E4C}" type="doc">
      <dgm:prSet loTypeId="urn:microsoft.com/office/officeart/2005/8/layout/hChevron3" loCatId="process" qsTypeId="urn:microsoft.com/office/officeart/2005/8/quickstyle/simple1" qsCatId="simple" csTypeId="urn:microsoft.com/office/officeart/2005/8/colors/accent1_2" csCatId="accent1" phldr="1"/>
      <dgm:spPr/>
    </dgm:pt>
    <dgm:pt modelId="{27804A4F-7DD0-4E1D-BCDD-CAEE4D25FBA8}">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12</a:t>
          </a:r>
        </a:p>
      </dgm:t>
    </dgm:pt>
    <dgm:pt modelId="{08E3C399-C1D0-4820-9A51-B4A437BD7BE0}" type="parTrans" cxnId="{7694C13B-635D-474F-AC76-869405FF63AC}">
      <dgm:prSet/>
      <dgm:spPr/>
    </dgm:pt>
    <dgm:pt modelId="{96BF572B-D864-4E9B-89C5-1C86F7FE6A72}" type="sibTrans" cxnId="{7694C13B-635D-474F-AC76-869405FF63AC}">
      <dgm:prSet/>
      <dgm:spPr/>
    </dgm:pt>
    <dgm:pt modelId="{80A67DD5-E5BC-4E2C-A0CD-53DE9649F2B4}">
      <dgm:prSet phldrT="[Text]"/>
      <dgm:spPr>
        <a:gradFill flip="none" rotWithShape="0">
          <a:gsLst>
            <a:gs pos="0">
              <a:srgbClr val="4472C4"/>
            </a:gs>
            <a:gs pos="66667">
              <a:srgbClr val="4472C4"/>
            </a:gs>
            <a:gs pos="80000">
              <a:srgbClr val="4472C4"/>
            </a:gs>
            <a:gs pos="100000">
              <a:srgbClr val="4472C4"/>
            </a:gs>
          </a:gsLst>
          <a:lin ang="0" scaled="1"/>
          <a:tileRect/>
        </a:gradFill>
      </dgm:spPr>
      <dgm:t>
        <a:bodyPr/>
        <a:lstStyle/>
        <a:p>
          <a:r>
            <a:rPr lang="en-US"/>
            <a:t>Background</a:t>
          </a:r>
        </a:p>
      </dgm:t>
    </dgm:pt>
    <dgm:pt modelId="{20B5E956-339C-4FFD-90BA-826D87620768}" type="parTrans" cxnId="{17CE73C8-B270-4F7F-81DB-954C7DFC3B5D}">
      <dgm:prSet/>
      <dgm:spPr/>
    </dgm:pt>
    <dgm:pt modelId="{4B0DB475-21E1-40C4-A5DE-5E5F39770C38}" type="sibTrans" cxnId="{17CE73C8-B270-4F7F-81DB-954C7DFC3B5D}">
      <dgm:prSet/>
      <dgm:spPr/>
    </dgm:pt>
    <dgm:pt modelId="{BC8E22C8-025D-4AF1-83E9-9274FBDB2497}">
      <dgm:prSet phldrT="[Text]"/>
      <dgm:spPr>
        <a:gradFill flip="none" rotWithShape="0">
          <a:gsLst>
            <a:gs pos="0">
              <a:srgbClr val="4472C4"/>
            </a:gs>
            <a:gs pos="66667">
              <a:srgbClr val="4472C4"/>
            </a:gs>
            <a:gs pos="80000">
              <a:srgbClr val="A5A5A5"/>
            </a:gs>
            <a:gs pos="100000">
              <a:srgbClr val="A5A5A5"/>
            </a:gs>
          </a:gsLst>
          <a:lin ang="0" scaled="1"/>
          <a:tileRect/>
        </a:gradFill>
      </dgm:spPr>
      <dgm:t>
        <a:bodyPr/>
        <a:lstStyle/>
        <a:p>
          <a:r>
            <a:rPr lang="en-US"/>
            <a:t>Overview</a:t>
          </a:r>
        </a:p>
      </dgm:t>
    </dgm:pt>
    <dgm:pt modelId="{1A1FA95B-3581-47F9-B9F8-2B123B19CDE8}" type="parTrans" cxnId="{46785644-4695-441C-8F33-D0FE29879287}">
      <dgm:prSet/>
      <dgm:spPr/>
    </dgm:pt>
    <dgm:pt modelId="{6B4E9E09-B2A5-4DFE-B0D6-714959C1E61F}" type="sibTrans" cxnId="{46785644-4695-441C-8F33-D0FE29879287}">
      <dgm:prSet/>
      <dgm:spPr/>
    </dgm:pt>
    <dgm:pt modelId="{193DC217-46A2-4367-88AA-C0E5AA4944D7}">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Detection</a:t>
          </a:r>
        </a:p>
      </dgm:t>
    </dgm:pt>
    <dgm:pt modelId="{53252A9A-AE74-48D5-9A27-557EAF6BF343}" type="parTrans" cxnId="{5F8DA5D2-1B07-4DAE-8880-74980BC5EB92}">
      <dgm:prSet/>
      <dgm:spPr/>
    </dgm:pt>
    <dgm:pt modelId="{C47A9D72-BC23-4769-A941-2DDF896CEE6B}" type="sibTrans" cxnId="{5F8DA5D2-1B07-4DAE-8880-74980BC5EB92}">
      <dgm:prSet/>
      <dgm:spPr/>
    </dgm:pt>
    <dgm:pt modelId="{52CE0C49-38C9-401A-B6DA-F3872A28442E}">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Repair</a:t>
          </a:r>
        </a:p>
      </dgm:t>
    </dgm:pt>
    <dgm:pt modelId="{E8D9F1D6-804B-4DCF-903A-8445A18EB809}" type="parTrans" cxnId="{45705354-0C77-4D4F-A91A-C7905AC23CA4}">
      <dgm:prSet/>
      <dgm:spPr/>
    </dgm:pt>
    <dgm:pt modelId="{12B5EB26-5CA5-49FB-9E70-7434FAE6DF0D}" type="sibTrans" cxnId="{45705354-0C77-4D4F-A91A-C7905AC23CA4}">
      <dgm:prSet/>
      <dgm:spPr/>
    </dgm:pt>
    <dgm:pt modelId="{D72B07FE-E540-4A3A-B94B-48F1FF891FD4}">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Performance</a:t>
          </a:r>
        </a:p>
      </dgm:t>
    </dgm:pt>
    <dgm:pt modelId="{8298D47E-9159-42F5-BF2F-13F9BDB6CAA0}" type="parTrans" cxnId="{6229FCE5-B67B-4A0F-8278-A64A95771994}">
      <dgm:prSet/>
      <dgm:spPr/>
    </dgm:pt>
    <dgm:pt modelId="{409B6BE0-6009-4309-AD2D-8A43DD262BD8}" type="sibTrans" cxnId="{6229FCE5-B67B-4A0F-8278-A64A95771994}">
      <dgm:prSet/>
      <dgm:spPr/>
    </dgm:pt>
    <dgm:pt modelId="{81B5CEDF-69A7-40D6-8679-929E391BF0D8}" type="pres">
      <dgm:prSet presAssocID="{6FB084D9-18F4-4B10-8204-AF2D5AC39E4C}" presName="Name0" presStyleCnt="0">
        <dgm:presLayoutVars>
          <dgm:dir/>
          <dgm:resizeHandles val="exact"/>
        </dgm:presLayoutVars>
      </dgm:prSet>
      <dgm:spPr/>
    </dgm:pt>
    <dgm:pt modelId="{226475F1-D8BD-46CD-8172-08A2024F4A95}" type="pres">
      <dgm:prSet presAssocID="{27804A4F-7DD0-4E1D-BCDD-CAEE4D25FBA8}" presName="parTxOnly" presStyleLbl="node1" presStyleIdx="0" presStyleCnt="6" custScaleX="42411" custScaleY="41158">
        <dgm:presLayoutVars>
          <dgm:bulletEnabled val="1"/>
        </dgm:presLayoutVars>
      </dgm:prSet>
      <dgm:spPr/>
    </dgm:pt>
    <dgm:pt modelId="{707926FF-6F40-4B73-9B79-C08018424BE8}" type="pres">
      <dgm:prSet presAssocID="{96BF572B-D864-4E9B-89C5-1C86F7FE6A72}" presName="parSpace" presStyleCnt="0"/>
      <dgm:spPr/>
    </dgm:pt>
    <dgm:pt modelId="{5EC091ED-C2D2-4AF3-9755-7F8DE31B7537}" type="pres">
      <dgm:prSet presAssocID="{80A67DD5-E5BC-4E2C-A0CD-53DE9649F2B4}" presName="parTxOnly" presStyleLbl="node1" presStyleIdx="1" presStyleCnt="6">
        <dgm:presLayoutVars>
          <dgm:bulletEnabled val="1"/>
        </dgm:presLayoutVars>
      </dgm:prSet>
      <dgm:spPr/>
    </dgm:pt>
    <dgm:pt modelId="{0B93B83D-BD06-4951-B939-3D9C038004F6}" type="pres">
      <dgm:prSet presAssocID="{4B0DB475-21E1-40C4-A5DE-5E5F39770C38}" presName="parSpace" presStyleCnt="0"/>
      <dgm:spPr/>
    </dgm:pt>
    <dgm:pt modelId="{EAE9FF3D-57D5-454F-B59B-E24A9DCB5C42}" type="pres">
      <dgm:prSet presAssocID="{BC8E22C8-025D-4AF1-83E9-9274FBDB2497}" presName="parTxOnly" presStyleLbl="node1" presStyleIdx="2" presStyleCnt="6">
        <dgm:presLayoutVars>
          <dgm:bulletEnabled val="1"/>
        </dgm:presLayoutVars>
      </dgm:prSet>
      <dgm:spPr/>
    </dgm:pt>
    <dgm:pt modelId="{44A392A0-5DFE-417F-9533-0129D09B96A1}" type="pres">
      <dgm:prSet presAssocID="{6B4E9E09-B2A5-4DFE-B0D6-714959C1E61F}" presName="parSpace" presStyleCnt="0"/>
      <dgm:spPr/>
    </dgm:pt>
    <dgm:pt modelId="{4E8BEA12-A0A9-408F-A9FE-A00F3DE1BB4F}" type="pres">
      <dgm:prSet presAssocID="{193DC217-46A2-4367-88AA-C0E5AA4944D7}" presName="parTxOnly" presStyleLbl="node1" presStyleIdx="3" presStyleCnt="6">
        <dgm:presLayoutVars>
          <dgm:bulletEnabled val="1"/>
        </dgm:presLayoutVars>
      </dgm:prSet>
      <dgm:spPr/>
    </dgm:pt>
    <dgm:pt modelId="{EA7B4557-E421-47A6-A77A-4D9FFB096B05}" type="pres">
      <dgm:prSet presAssocID="{C47A9D72-BC23-4769-A941-2DDF896CEE6B}" presName="parSpace" presStyleCnt="0"/>
      <dgm:spPr/>
    </dgm:pt>
    <dgm:pt modelId="{B8892CF6-8010-4B46-92F5-032EDAD346D2}" type="pres">
      <dgm:prSet presAssocID="{52CE0C49-38C9-401A-B6DA-F3872A28442E}" presName="parTxOnly" presStyleLbl="node1" presStyleIdx="4" presStyleCnt="6">
        <dgm:presLayoutVars>
          <dgm:bulletEnabled val="1"/>
        </dgm:presLayoutVars>
      </dgm:prSet>
      <dgm:spPr/>
    </dgm:pt>
    <dgm:pt modelId="{14B435DB-FEEF-40D5-A063-5FCA4C120A95}" type="pres">
      <dgm:prSet presAssocID="{12B5EB26-5CA5-49FB-9E70-7434FAE6DF0D}" presName="parSpace" presStyleCnt="0"/>
      <dgm:spPr/>
    </dgm:pt>
    <dgm:pt modelId="{4FAF50C5-C6DB-4EAB-8686-A2F17F0D33D6}" type="pres">
      <dgm:prSet presAssocID="{D72B07FE-E540-4A3A-B94B-48F1FF891FD4}" presName="parTxOnly" presStyleLbl="node1" presStyleIdx="5" presStyleCnt="6">
        <dgm:presLayoutVars>
          <dgm:bulletEnabled val="1"/>
        </dgm:presLayoutVars>
      </dgm:prSet>
      <dgm:spPr/>
    </dgm:pt>
  </dgm:ptLst>
  <dgm:cxnLst>
    <dgm:cxn modelId="{84081607-1203-4E62-ACA3-2DB54FAF30E3}" type="presOf" srcId="{52CE0C49-38C9-401A-B6DA-F3872A28442E}" destId="{B8892CF6-8010-4B46-92F5-032EDAD346D2}" srcOrd="0" destOrd="0" presId="urn:microsoft.com/office/officeart/2005/8/layout/hChevron3"/>
    <dgm:cxn modelId="{D6B43BF2-D04D-487D-B7C2-1BD60CC25DDF}" type="presOf" srcId="{193DC217-46A2-4367-88AA-C0E5AA4944D7}" destId="{4E8BEA12-A0A9-408F-A9FE-A00F3DE1BB4F}" srcOrd="0" destOrd="0" presId="urn:microsoft.com/office/officeart/2005/8/layout/hChevron3"/>
    <dgm:cxn modelId="{8CF9067A-A1C7-47F8-B18E-17BBB7FA9647}" type="presOf" srcId="{80A67DD5-E5BC-4E2C-A0CD-53DE9649F2B4}" destId="{5EC091ED-C2D2-4AF3-9755-7F8DE31B7537}" srcOrd="0" destOrd="0" presId="urn:microsoft.com/office/officeart/2005/8/layout/hChevron3"/>
    <dgm:cxn modelId="{8E5672AE-434A-407D-9363-9A92C965A555}" type="presOf" srcId="{D72B07FE-E540-4A3A-B94B-48F1FF891FD4}" destId="{4FAF50C5-C6DB-4EAB-8686-A2F17F0D33D6}" srcOrd="0" destOrd="0" presId="urn:microsoft.com/office/officeart/2005/8/layout/hChevron3"/>
    <dgm:cxn modelId="{6229FCE5-B67B-4A0F-8278-A64A95771994}" srcId="{6FB084D9-18F4-4B10-8204-AF2D5AC39E4C}" destId="{D72B07FE-E540-4A3A-B94B-48F1FF891FD4}" srcOrd="5" destOrd="0" parTransId="{8298D47E-9159-42F5-BF2F-13F9BDB6CAA0}" sibTransId="{409B6BE0-6009-4309-AD2D-8A43DD262BD8}"/>
    <dgm:cxn modelId="{46785644-4695-441C-8F33-D0FE29879287}" srcId="{6FB084D9-18F4-4B10-8204-AF2D5AC39E4C}" destId="{BC8E22C8-025D-4AF1-83E9-9274FBDB2497}" srcOrd="2" destOrd="0" parTransId="{1A1FA95B-3581-47F9-B9F8-2B123B19CDE8}" sibTransId="{6B4E9E09-B2A5-4DFE-B0D6-714959C1E61F}"/>
    <dgm:cxn modelId="{DB76F919-0EFC-4E8E-9183-0C905CB785EA}" type="presOf" srcId="{27804A4F-7DD0-4E1D-BCDD-CAEE4D25FBA8}" destId="{226475F1-D8BD-46CD-8172-08A2024F4A95}" srcOrd="0" destOrd="0" presId="urn:microsoft.com/office/officeart/2005/8/layout/hChevron3"/>
    <dgm:cxn modelId="{015398D7-5423-4FD2-BAE1-4370DE3FB7BF}" type="presOf" srcId="{BC8E22C8-025D-4AF1-83E9-9274FBDB2497}" destId="{EAE9FF3D-57D5-454F-B59B-E24A9DCB5C42}" srcOrd="0" destOrd="0" presId="urn:microsoft.com/office/officeart/2005/8/layout/hChevron3"/>
    <dgm:cxn modelId="{7694C13B-635D-474F-AC76-869405FF63AC}" srcId="{6FB084D9-18F4-4B10-8204-AF2D5AC39E4C}" destId="{27804A4F-7DD0-4E1D-BCDD-CAEE4D25FBA8}" srcOrd="0" destOrd="0" parTransId="{08E3C399-C1D0-4820-9A51-B4A437BD7BE0}" sibTransId="{96BF572B-D864-4E9B-89C5-1C86F7FE6A72}"/>
    <dgm:cxn modelId="{45705354-0C77-4D4F-A91A-C7905AC23CA4}" srcId="{6FB084D9-18F4-4B10-8204-AF2D5AC39E4C}" destId="{52CE0C49-38C9-401A-B6DA-F3872A28442E}" srcOrd="4" destOrd="0" parTransId="{E8D9F1D6-804B-4DCF-903A-8445A18EB809}" sibTransId="{12B5EB26-5CA5-49FB-9E70-7434FAE6DF0D}"/>
    <dgm:cxn modelId="{17CE73C8-B270-4F7F-81DB-954C7DFC3B5D}" srcId="{6FB084D9-18F4-4B10-8204-AF2D5AC39E4C}" destId="{80A67DD5-E5BC-4E2C-A0CD-53DE9649F2B4}" srcOrd="1" destOrd="0" parTransId="{20B5E956-339C-4FFD-90BA-826D87620768}" sibTransId="{4B0DB475-21E1-40C4-A5DE-5E5F39770C38}"/>
    <dgm:cxn modelId="{5F8DA5D2-1B07-4DAE-8880-74980BC5EB92}" srcId="{6FB084D9-18F4-4B10-8204-AF2D5AC39E4C}" destId="{193DC217-46A2-4367-88AA-C0E5AA4944D7}" srcOrd="3" destOrd="0" parTransId="{53252A9A-AE74-48D5-9A27-557EAF6BF343}" sibTransId="{C47A9D72-BC23-4769-A941-2DDF896CEE6B}"/>
    <dgm:cxn modelId="{B43F114B-6DCE-4C12-93F5-DE707B6DC19F}" type="presOf" srcId="{6FB084D9-18F4-4B10-8204-AF2D5AC39E4C}" destId="{81B5CEDF-69A7-40D6-8679-929E391BF0D8}" srcOrd="0" destOrd="0" presId="urn:microsoft.com/office/officeart/2005/8/layout/hChevron3"/>
    <dgm:cxn modelId="{72BB20E3-E5B3-43CD-8C01-4C63A4A35F9B}" type="presParOf" srcId="{81B5CEDF-69A7-40D6-8679-929E391BF0D8}" destId="{226475F1-D8BD-46CD-8172-08A2024F4A95}" srcOrd="0" destOrd="0" presId="urn:microsoft.com/office/officeart/2005/8/layout/hChevron3"/>
    <dgm:cxn modelId="{036DFF74-FD92-46E9-9122-F383CA952711}" type="presParOf" srcId="{81B5CEDF-69A7-40D6-8679-929E391BF0D8}" destId="{707926FF-6F40-4B73-9B79-C08018424BE8}" srcOrd="1" destOrd="0" presId="urn:microsoft.com/office/officeart/2005/8/layout/hChevron3"/>
    <dgm:cxn modelId="{771A0E3C-A24A-4CA2-9B29-FFE62A98C8AC}" type="presParOf" srcId="{81B5CEDF-69A7-40D6-8679-929E391BF0D8}" destId="{5EC091ED-C2D2-4AF3-9755-7F8DE31B7537}" srcOrd="2" destOrd="0" presId="urn:microsoft.com/office/officeart/2005/8/layout/hChevron3"/>
    <dgm:cxn modelId="{8B31A66F-6601-4C4B-B3A8-1F6EE56205DF}" type="presParOf" srcId="{81B5CEDF-69A7-40D6-8679-929E391BF0D8}" destId="{0B93B83D-BD06-4951-B939-3D9C038004F6}" srcOrd="3" destOrd="0" presId="urn:microsoft.com/office/officeart/2005/8/layout/hChevron3"/>
    <dgm:cxn modelId="{8935686C-BE64-4D37-84BC-8A27173455E4}" type="presParOf" srcId="{81B5CEDF-69A7-40D6-8679-929E391BF0D8}" destId="{EAE9FF3D-57D5-454F-B59B-E24A9DCB5C42}" srcOrd="4" destOrd="0" presId="urn:microsoft.com/office/officeart/2005/8/layout/hChevron3"/>
    <dgm:cxn modelId="{702BD2A9-3492-4B1F-80C7-42CA0384EDA6}" type="presParOf" srcId="{81B5CEDF-69A7-40D6-8679-929E391BF0D8}" destId="{44A392A0-5DFE-417F-9533-0129D09B96A1}" srcOrd="5" destOrd="0" presId="urn:microsoft.com/office/officeart/2005/8/layout/hChevron3"/>
    <dgm:cxn modelId="{C5F8589C-F5DF-4957-9596-295EA0C9D860}" type="presParOf" srcId="{81B5CEDF-69A7-40D6-8679-929E391BF0D8}" destId="{4E8BEA12-A0A9-408F-A9FE-A00F3DE1BB4F}" srcOrd="6" destOrd="0" presId="urn:microsoft.com/office/officeart/2005/8/layout/hChevron3"/>
    <dgm:cxn modelId="{2CA7D546-E9F9-4AF8-9076-57FF7D5FB27C}" type="presParOf" srcId="{81B5CEDF-69A7-40D6-8679-929E391BF0D8}" destId="{EA7B4557-E421-47A6-A77A-4D9FFB096B05}" srcOrd="7" destOrd="0" presId="urn:microsoft.com/office/officeart/2005/8/layout/hChevron3"/>
    <dgm:cxn modelId="{5F44ABD1-5CFC-4F9F-88B7-33AE27FD849A}" type="presParOf" srcId="{81B5CEDF-69A7-40D6-8679-929E391BF0D8}" destId="{B8892CF6-8010-4B46-92F5-032EDAD346D2}" srcOrd="8" destOrd="0" presId="urn:microsoft.com/office/officeart/2005/8/layout/hChevron3"/>
    <dgm:cxn modelId="{D0049CBE-C364-484B-816C-3603EE3D3DE3}" type="presParOf" srcId="{81B5CEDF-69A7-40D6-8679-929E391BF0D8}" destId="{14B435DB-FEEF-40D5-A063-5FCA4C120A95}" srcOrd="9" destOrd="0" presId="urn:microsoft.com/office/officeart/2005/8/layout/hChevron3"/>
    <dgm:cxn modelId="{B4C94523-DF3F-45C2-A2B5-C712EDF17B4F}" type="presParOf" srcId="{81B5CEDF-69A7-40D6-8679-929E391BF0D8}" destId="{4FAF50C5-C6DB-4EAB-8686-A2F17F0D33D6}"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14F6AC3-19FB-49A0-8292-22FA1BE1A48C}" type="doc">
      <dgm:prSet loTypeId="urn:microsoft.com/office/officeart/2005/8/layout/hChevron3" loCatId="process" qsTypeId="urn:microsoft.com/office/officeart/2005/8/quickstyle/simple1" qsCatId="simple" csTypeId="urn:microsoft.com/office/officeart/2005/8/colors/accent1_2" csCatId="accent1" phldr="1"/>
      <dgm:spPr/>
    </dgm:pt>
    <dgm:pt modelId="{77E5A2F6-B344-486B-943F-EAF25D778A57}">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13</a:t>
          </a:r>
        </a:p>
      </dgm:t>
    </dgm:pt>
    <dgm:pt modelId="{1557DC13-8CD5-4677-8C14-E03C8ACF10F9}" type="parTrans" cxnId="{A2182789-C046-49B4-8A80-0EEED44F4B5A}">
      <dgm:prSet/>
      <dgm:spPr/>
    </dgm:pt>
    <dgm:pt modelId="{E230C9B2-0B3C-4315-A9B1-EE509E4E2797}" type="sibTrans" cxnId="{A2182789-C046-49B4-8A80-0EEED44F4B5A}">
      <dgm:prSet/>
      <dgm:spPr/>
    </dgm:pt>
    <dgm:pt modelId="{8E3C77CA-3D98-4E31-8969-FF4A3875218E}">
      <dgm:prSet phldrT="[Text]"/>
      <dgm:spPr>
        <a:gradFill flip="none" rotWithShape="0">
          <a:gsLst>
            <a:gs pos="0">
              <a:srgbClr val="4472C4"/>
            </a:gs>
            <a:gs pos="33333">
              <a:srgbClr val="4472C4"/>
            </a:gs>
            <a:gs pos="60000">
              <a:srgbClr val="4472C4"/>
            </a:gs>
            <a:gs pos="100000">
              <a:srgbClr val="4472C4"/>
            </a:gs>
          </a:gsLst>
          <a:lin ang="0" scaled="1"/>
          <a:tileRect/>
        </a:gradFill>
      </dgm:spPr>
      <dgm:t>
        <a:bodyPr/>
        <a:lstStyle/>
        <a:p>
          <a:r>
            <a:rPr lang="en-US"/>
            <a:t>Background</a:t>
          </a:r>
        </a:p>
      </dgm:t>
    </dgm:pt>
    <dgm:pt modelId="{B9C9994F-F420-4C05-84DA-6F529A46C861}" type="parTrans" cxnId="{85559A55-DD7D-4BF7-A655-3BF3E390716C}">
      <dgm:prSet/>
      <dgm:spPr/>
    </dgm:pt>
    <dgm:pt modelId="{56CF8CC5-7C6D-49C1-AA0B-C8B646DE2684}" type="sibTrans" cxnId="{85559A55-DD7D-4BF7-A655-3BF3E390716C}">
      <dgm:prSet/>
      <dgm:spPr/>
    </dgm:pt>
    <dgm:pt modelId="{1225D9C8-EDDC-4E65-BD0D-4FFA5D6382DE}">
      <dgm:prSet phldrT="[Text]"/>
      <dgm:spPr>
        <a:gradFill flip="none" rotWithShape="0">
          <a:gsLst>
            <a:gs pos="0">
              <a:srgbClr val="4472C4"/>
            </a:gs>
            <a:gs pos="33333">
              <a:srgbClr val="4472C4"/>
            </a:gs>
            <a:gs pos="60000">
              <a:srgbClr val="4472C4"/>
            </a:gs>
            <a:gs pos="100000">
              <a:srgbClr val="4472C4"/>
            </a:gs>
          </a:gsLst>
          <a:lin ang="0" scaled="1"/>
          <a:tileRect/>
        </a:gradFill>
      </dgm:spPr>
      <dgm:t>
        <a:bodyPr/>
        <a:lstStyle/>
        <a:p>
          <a:r>
            <a:rPr lang="en-US"/>
            <a:t>Overview</a:t>
          </a:r>
        </a:p>
      </dgm:t>
    </dgm:pt>
    <dgm:pt modelId="{8FD7482F-F893-46AE-914D-DDC54008460B}" type="parTrans" cxnId="{A88DF2EF-46E7-4BD6-92CB-A32214948DA9}">
      <dgm:prSet/>
      <dgm:spPr/>
    </dgm:pt>
    <dgm:pt modelId="{2F736631-B2C0-4304-9246-042847C93E67}" type="sibTrans" cxnId="{A88DF2EF-46E7-4BD6-92CB-A32214948DA9}">
      <dgm:prSet/>
      <dgm:spPr/>
    </dgm:pt>
    <dgm:pt modelId="{5C26A26E-A306-41A7-BFAF-41AB875D9FD3}">
      <dgm:prSet/>
      <dgm:spPr>
        <a:gradFill flip="none" rotWithShape="0">
          <a:gsLst>
            <a:gs pos="0">
              <a:srgbClr val="4472C4"/>
            </a:gs>
            <a:gs pos="33333">
              <a:srgbClr val="4472C4"/>
            </a:gs>
            <a:gs pos="60000">
              <a:srgbClr val="A5A5A5"/>
            </a:gs>
            <a:gs pos="100000">
              <a:srgbClr val="A5A5A5"/>
            </a:gs>
          </a:gsLst>
          <a:lin ang="0" scaled="1"/>
          <a:tileRect/>
        </a:gradFill>
      </dgm:spPr>
      <dgm:t>
        <a:bodyPr/>
        <a:lstStyle/>
        <a:p>
          <a:r>
            <a:rPr lang="en-US"/>
            <a:t>Detection</a:t>
          </a:r>
        </a:p>
      </dgm:t>
    </dgm:pt>
    <dgm:pt modelId="{2549EA76-C717-45CC-B08E-ECB9596F7FD5}" type="parTrans" cxnId="{C6FC3493-952E-4161-AA77-912B68EE3AD4}">
      <dgm:prSet/>
      <dgm:spPr/>
    </dgm:pt>
    <dgm:pt modelId="{83F54B02-D996-41A5-8C77-20B39853A715}" type="sibTrans" cxnId="{C6FC3493-952E-4161-AA77-912B68EE3AD4}">
      <dgm:prSet/>
      <dgm:spPr/>
    </dgm:pt>
    <dgm:pt modelId="{63379FFE-05B4-40A0-B9FD-A48F024A586F}">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Repair</a:t>
          </a:r>
        </a:p>
      </dgm:t>
    </dgm:pt>
    <dgm:pt modelId="{E225C7AC-337E-43BF-8731-BF344AE191C4}" type="parTrans" cxnId="{2D64AFEB-1259-4CBA-A8D2-C84FBBB5487E}">
      <dgm:prSet/>
      <dgm:spPr/>
    </dgm:pt>
    <dgm:pt modelId="{4DC9421D-9110-49E9-BF5F-2CDA1726F806}" type="sibTrans" cxnId="{2D64AFEB-1259-4CBA-A8D2-C84FBBB5487E}">
      <dgm:prSet/>
      <dgm:spPr/>
    </dgm:pt>
    <dgm:pt modelId="{B1EC66A3-8C16-45AF-AA8C-B6EFC09483EE}">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Performance</a:t>
          </a:r>
        </a:p>
      </dgm:t>
    </dgm:pt>
    <dgm:pt modelId="{674D10DC-61ED-40EE-A03C-D99A171687FA}" type="parTrans" cxnId="{B1FD48CB-2E2F-4D02-9101-474EBC278237}">
      <dgm:prSet/>
      <dgm:spPr/>
    </dgm:pt>
    <dgm:pt modelId="{CD113011-CDC3-4234-BC05-088C24AACC19}" type="sibTrans" cxnId="{B1FD48CB-2E2F-4D02-9101-474EBC278237}">
      <dgm:prSet/>
      <dgm:spPr/>
    </dgm:pt>
    <dgm:pt modelId="{0FD149DF-71FF-41E9-B784-9DEE2C5EA86B}" type="pres">
      <dgm:prSet presAssocID="{914F6AC3-19FB-49A0-8292-22FA1BE1A48C}" presName="Name0" presStyleCnt="0">
        <dgm:presLayoutVars>
          <dgm:dir/>
          <dgm:resizeHandles val="exact"/>
        </dgm:presLayoutVars>
      </dgm:prSet>
      <dgm:spPr/>
    </dgm:pt>
    <dgm:pt modelId="{3A2B8438-983E-4D90-8CFB-22495E2965AB}" type="pres">
      <dgm:prSet presAssocID="{77E5A2F6-B344-486B-943F-EAF25D778A57}" presName="parTxOnly" presStyleLbl="node1" presStyleIdx="0" presStyleCnt="6" custScaleX="42411" custScaleY="41158">
        <dgm:presLayoutVars>
          <dgm:bulletEnabled val="1"/>
        </dgm:presLayoutVars>
      </dgm:prSet>
      <dgm:spPr/>
    </dgm:pt>
    <dgm:pt modelId="{8A67E893-7051-4E9F-A844-0F42815F5D43}" type="pres">
      <dgm:prSet presAssocID="{E230C9B2-0B3C-4315-A9B1-EE509E4E2797}" presName="parSpace" presStyleCnt="0"/>
      <dgm:spPr/>
    </dgm:pt>
    <dgm:pt modelId="{0BA48F72-D261-4481-A22F-DDB321AD114F}" type="pres">
      <dgm:prSet presAssocID="{8E3C77CA-3D98-4E31-8969-FF4A3875218E}" presName="parTxOnly" presStyleLbl="node1" presStyleIdx="1" presStyleCnt="6">
        <dgm:presLayoutVars>
          <dgm:bulletEnabled val="1"/>
        </dgm:presLayoutVars>
      </dgm:prSet>
      <dgm:spPr/>
    </dgm:pt>
    <dgm:pt modelId="{926B9101-3B01-4975-89A2-2806AE1D1F7F}" type="pres">
      <dgm:prSet presAssocID="{56CF8CC5-7C6D-49C1-AA0B-C8B646DE2684}" presName="parSpace" presStyleCnt="0"/>
      <dgm:spPr/>
    </dgm:pt>
    <dgm:pt modelId="{C4726C93-FEC9-4110-8D76-2746C0DFC10D}" type="pres">
      <dgm:prSet presAssocID="{1225D9C8-EDDC-4E65-BD0D-4FFA5D6382DE}" presName="parTxOnly" presStyleLbl="node1" presStyleIdx="2" presStyleCnt="6">
        <dgm:presLayoutVars>
          <dgm:bulletEnabled val="1"/>
        </dgm:presLayoutVars>
      </dgm:prSet>
      <dgm:spPr/>
    </dgm:pt>
    <dgm:pt modelId="{EBFBCDB3-CF58-4522-B99A-198BE21F18A7}" type="pres">
      <dgm:prSet presAssocID="{2F736631-B2C0-4304-9246-042847C93E67}" presName="parSpace" presStyleCnt="0"/>
      <dgm:spPr/>
    </dgm:pt>
    <dgm:pt modelId="{77B31517-542E-467D-B88B-919BD27AD47B}" type="pres">
      <dgm:prSet presAssocID="{5C26A26E-A306-41A7-BFAF-41AB875D9FD3}" presName="parTxOnly" presStyleLbl="node1" presStyleIdx="3" presStyleCnt="6">
        <dgm:presLayoutVars>
          <dgm:bulletEnabled val="1"/>
        </dgm:presLayoutVars>
      </dgm:prSet>
      <dgm:spPr/>
    </dgm:pt>
    <dgm:pt modelId="{27C61807-B959-4013-ABDB-A8ED9104DA1E}" type="pres">
      <dgm:prSet presAssocID="{83F54B02-D996-41A5-8C77-20B39853A715}" presName="parSpace" presStyleCnt="0"/>
      <dgm:spPr/>
    </dgm:pt>
    <dgm:pt modelId="{248D2E79-80C1-41FA-8945-E6B10B8827E2}" type="pres">
      <dgm:prSet presAssocID="{63379FFE-05B4-40A0-B9FD-A48F024A586F}" presName="parTxOnly" presStyleLbl="node1" presStyleIdx="4" presStyleCnt="6">
        <dgm:presLayoutVars>
          <dgm:bulletEnabled val="1"/>
        </dgm:presLayoutVars>
      </dgm:prSet>
      <dgm:spPr/>
    </dgm:pt>
    <dgm:pt modelId="{7E27A953-7C26-422B-A76D-F8B4C2A5E899}" type="pres">
      <dgm:prSet presAssocID="{4DC9421D-9110-49E9-BF5F-2CDA1726F806}" presName="parSpace" presStyleCnt="0"/>
      <dgm:spPr/>
    </dgm:pt>
    <dgm:pt modelId="{0052C5C0-0607-4E27-9206-1AC30E4253B5}" type="pres">
      <dgm:prSet presAssocID="{B1EC66A3-8C16-45AF-AA8C-B6EFC09483EE}" presName="parTxOnly" presStyleLbl="node1" presStyleIdx="5" presStyleCnt="6">
        <dgm:presLayoutVars>
          <dgm:bulletEnabled val="1"/>
        </dgm:presLayoutVars>
      </dgm:prSet>
      <dgm:spPr/>
    </dgm:pt>
  </dgm:ptLst>
  <dgm:cxnLst>
    <dgm:cxn modelId="{2B75DE13-5BA1-4151-B14D-52679B6BE859}" type="presOf" srcId="{5C26A26E-A306-41A7-BFAF-41AB875D9FD3}" destId="{77B31517-542E-467D-B88B-919BD27AD47B}" srcOrd="0" destOrd="0" presId="urn:microsoft.com/office/officeart/2005/8/layout/hChevron3"/>
    <dgm:cxn modelId="{4A9D6F40-617E-4602-86D3-F7BE2B6E6AB9}" type="presOf" srcId="{63379FFE-05B4-40A0-B9FD-A48F024A586F}" destId="{248D2E79-80C1-41FA-8945-E6B10B8827E2}" srcOrd="0" destOrd="0" presId="urn:microsoft.com/office/officeart/2005/8/layout/hChevron3"/>
    <dgm:cxn modelId="{A88DF2EF-46E7-4BD6-92CB-A32214948DA9}" srcId="{914F6AC3-19FB-49A0-8292-22FA1BE1A48C}" destId="{1225D9C8-EDDC-4E65-BD0D-4FFA5D6382DE}" srcOrd="2" destOrd="0" parTransId="{8FD7482F-F893-46AE-914D-DDC54008460B}" sibTransId="{2F736631-B2C0-4304-9246-042847C93E67}"/>
    <dgm:cxn modelId="{2D64AFEB-1259-4CBA-A8D2-C84FBBB5487E}" srcId="{914F6AC3-19FB-49A0-8292-22FA1BE1A48C}" destId="{63379FFE-05B4-40A0-B9FD-A48F024A586F}" srcOrd="4" destOrd="0" parTransId="{E225C7AC-337E-43BF-8731-BF344AE191C4}" sibTransId="{4DC9421D-9110-49E9-BF5F-2CDA1726F806}"/>
    <dgm:cxn modelId="{5A019B87-365C-4E24-922F-E64AAA2C28DF}" type="presOf" srcId="{77E5A2F6-B344-486B-943F-EAF25D778A57}" destId="{3A2B8438-983E-4D90-8CFB-22495E2965AB}" srcOrd="0" destOrd="0" presId="urn:microsoft.com/office/officeart/2005/8/layout/hChevron3"/>
    <dgm:cxn modelId="{7E014F68-FBBF-4FE4-970F-395D289DBB82}" type="presOf" srcId="{8E3C77CA-3D98-4E31-8969-FF4A3875218E}" destId="{0BA48F72-D261-4481-A22F-DDB321AD114F}" srcOrd="0" destOrd="0" presId="urn:microsoft.com/office/officeart/2005/8/layout/hChevron3"/>
    <dgm:cxn modelId="{1229AA52-4058-4EBB-A2C6-EBAE01D9713C}" type="presOf" srcId="{1225D9C8-EDDC-4E65-BD0D-4FFA5D6382DE}" destId="{C4726C93-FEC9-4110-8D76-2746C0DFC10D}" srcOrd="0" destOrd="0" presId="urn:microsoft.com/office/officeart/2005/8/layout/hChevron3"/>
    <dgm:cxn modelId="{A2182789-C046-49B4-8A80-0EEED44F4B5A}" srcId="{914F6AC3-19FB-49A0-8292-22FA1BE1A48C}" destId="{77E5A2F6-B344-486B-943F-EAF25D778A57}" srcOrd="0" destOrd="0" parTransId="{1557DC13-8CD5-4677-8C14-E03C8ACF10F9}" sibTransId="{E230C9B2-0B3C-4315-A9B1-EE509E4E2797}"/>
    <dgm:cxn modelId="{A3B4D6D8-C048-4A2B-9819-98A21152F0B3}" type="presOf" srcId="{914F6AC3-19FB-49A0-8292-22FA1BE1A48C}" destId="{0FD149DF-71FF-41E9-B784-9DEE2C5EA86B}" srcOrd="0" destOrd="0" presId="urn:microsoft.com/office/officeart/2005/8/layout/hChevron3"/>
    <dgm:cxn modelId="{C6FC3493-952E-4161-AA77-912B68EE3AD4}" srcId="{914F6AC3-19FB-49A0-8292-22FA1BE1A48C}" destId="{5C26A26E-A306-41A7-BFAF-41AB875D9FD3}" srcOrd="3" destOrd="0" parTransId="{2549EA76-C717-45CC-B08E-ECB9596F7FD5}" sibTransId="{83F54B02-D996-41A5-8C77-20B39853A715}"/>
    <dgm:cxn modelId="{85559A55-DD7D-4BF7-A655-3BF3E390716C}" srcId="{914F6AC3-19FB-49A0-8292-22FA1BE1A48C}" destId="{8E3C77CA-3D98-4E31-8969-FF4A3875218E}" srcOrd="1" destOrd="0" parTransId="{B9C9994F-F420-4C05-84DA-6F529A46C861}" sibTransId="{56CF8CC5-7C6D-49C1-AA0B-C8B646DE2684}"/>
    <dgm:cxn modelId="{B1FD48CB-2E2F-4D02-9101-474EBC278237}" srcId="{914F6AC3-19FB-49A0-8292-22FA1BE1A48C}" destId="{B1EC66A3-8C16-45AF-AA8C-B6EFC09483EE}" srcOrd="5" destOrd="0" parTransId="{674D10DC-61ED-40EE-A03C-D99A171687FA}" sibTransId="{CD113011-CDC3-4234-BC05-088C24AACC19}"/>
    <dgm:cxn modelId="{BB735C65-F1F1-4E6F-8390-97ADE04B6351}" type="presOf" srcId="{B1EC66A3-8C16-45AF-AA8C-B6EFC09483EE}" destId="{0052C5C0-0607-4E27-9206-1AC30E4253B5}" srcOrd="0" destOrd="0" presId="urn:microsoft.com/office/officeart/2005/8/layout/hChevron3"/>
    <dgm:cxn modelId="{A8D171CC-F38A-416E-A2EC-A85A8B03535C}" type="presParOf" srcId="{0FD149DF-71FF-41E9-B784-9DEE2C5EA86B}" destId="{3A2B8438-983E-4D90-8CFB-22495E2965AB}" srcOrd="0" destOrd="0" presId="urn:microsoft.com/office/officeart/2005/8/layout/hChevron3"/>
    <dgm:cxn modelId="{8F736941-332F-44E7-92B5-6719D8370E65}" type="presParOf" srcId="{0FD149DF-71FF-41E9-B784-9DEE2C5EA86B}" destId="{8A67E893-7051-4E9F-A844-0F42815F5D43}" srcOrd="1" destOrd="0" presId="urn:microsoft.com/office/officeart/2005/8/layout/hChevron3"/>
    <dgm:cxn modelId="{A96C39A7-01CB-4CE8-9C48-39D5D2602071}" type="presParOf" srcId="{0FD149DF-71FF-41E9-B784-9DEE2C5EA86B}" destId="{0BA48F72-D261-4481-A22F-DDB321AD114F}" srcOrd="2" destOrd="0" presId="urn:microsoft.com/office/officeart/2005/8/layout/hChevron3"/>
    <dgm:cxn modelId="{FDC819A9-1518-4B25-AA6C-653638FB3990}" type="presParOf" srcId="{0FD149DF-71FF-41E9-B784-9DEE2C5EA86B}" destId="{926B9101-3B01-4975-89A2-2806AE1D1F7F}" srcOrd="3" destOrd="0" presId="urn:microsoft.com/office/officeart/2005/8/layout/hChevron3"/>
    <dgm:cxn modelId="{C2010FDE-1D4E-44E1-B523-1DC7C29605EB}" type="presParOf" srcId="{0FD149DF-71FF-41E9-B784-9DEE2C5EA86B}" destId="{C4726C93-FEC9-4110-8D76-2746C0DFC10D}" srcOrd="4" destOrd="0" presId="urn:microsoft.com/office/officeart/2005/8/layout/hChevron3"/>
    <dgm:cxn modelId="{60211B4D-8140-4DA7-A5A0-9A0512616ACB}" type="presParOf" srcId="{0FD149DF-71FF-41E9-B784-9DEE2C5EA86B}" destId="{EBFBCDB3-CF58-4522-B99A-198BE21F18A7}" srcOrd="5" destOrd="0" presId="urn:microsoft.com/office/officeart/2005/8/layout/hChevron3"/>
    <dgm:cxn modelId="{0038F14A-6F54-4D4B-A4F5-479BA779302E}" type="presParOf" srcId="{0FD149DF-71FF-41E9-B784-9DEE2C5EA86B}" destId="{77B31517-542E-467D-B88B-919BD27AD47B}" srcOrd="6" destOrd="0" presId="urn:microsoft.com/office/officeart/2005/8/layout/hChevron3"/>
    <dgm:cxn modelId="{6A89D0BB-068A-4EAA-815D-1286FA474808}" type="presParOf" srcId="{0FD149DF-71FF-41E9-B784-9DEE2C5EA86B}" destId="{27C61807-B959-4013-ABDB-A8ED9104DA1E}" srcOrd="7" destOrd="0" presId="urn:microsoft.com/office/officeart/2005/8/layout/hChevron3"/>
    <dgm:cxn modelId="{2B7D2E52-2C63-4D90-8DA8-8CAED482B53D}" type="presParOf" srcId="{0FD149DF-71FF-41E9-B784-9DEE2C5EA86B}" destId="{248D2E79-80C1-41FA-8945-E6B10B8827E2}" srcOrd="8" destOrd="0" presId="urn:microsoft.com/office/officeart/2005/8/layout/hChevron3"/>
    <dgm:cxn modelId="{C5FA88F8-5D29-4115-8316-0F44D1C891D5}" type="presParOf" srcId="{0FD149DF-71FF-41E9-B784-9DEE2C5EA86B}" destId="{7E27A953-7C26-422B-A76D-F8B4C2A5E899}" srcOrd="9" destOrd="0" presId="urn:microsoft.com/office/officeart/2005/8/layout/hChevron3"/>
    <dgm:cxn modelId="{0974C935-784B-4701-85CB-BD3780CFE474}" type="presParOf" srcId="{0FD149DF-71FF-41E9-B784-9DEE2C5EA86B}" destId="{0052C5C0-0607-4E27-9206-1AC30E4253B5}"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BCE7F4FE-1E1A-4471-9B9E-FACE3F7E812F}" type="doc">
      <dgm:prSet loTypeId="urn:microsoft.com/office/officeart/2005/8/layout/hChevron3" loCatId="process" qsTypeId="urn:microsoft.com/office/officeart/2005/8/quickstyle/simple1" qsCatId="simple" csTypeId="urn:microsoft.com/office/officeart/2005/8/colors/accent1_2" csCatId="accent1" phldr="1"/>
      <dgm:spPr/>
    </dgm:pt>
    <dgm:pt modelId="{A704F2B6-F834-4F53-AA6C-DF7B97A71536}">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14</a:t>
          </a:r>
        </a:p>
      </dgm:t>
    </dgm:pt>
    <dgm:pt modelId="{4897F17C-EC02-41E6-85EA-FC78CDFE8FFA}" type="parTrans" cxnId="{FB192252-A9A5-4F03-AE0F-D14A31E67017}">
      <dgm:prSet/>
      <dgm:spPr/>
    </dgm:pt>
    <dgm:pt modelId="{13A66A41-60C5-417F-80A5-2B4E9B561393}" type="sibTrans" cxnId="{FB192252-A9A5-4F03-AE0F-D14A31E67017}">
      <dgm:prSet/>
      <dgm:spPr/>
    </dgm:pt>
    <dgm:pt modelId="{8FDF0A7C-6D0E-482D-913F-AA9DA392AF8E}">
      <dgm:prSet phldrT="[Text]"/>
      <dgm:spPr>
        <a:gradFill flip="none" rotWithShape="0">
          <a:gsLst>
            <a:gs pos="0">
              <a:srgbClr val="4472C4"/>
            </a:gs>
            <a:gs pos="66667">
              <a:srgbClr val="4472C4"/>
            </a:gs>
            <a:gs pos="80000">
              <a:srgbClr val="4472C4"/>
            </a:gs>
            <a:gs pos="100000">
              <a:srgbClr val="4472C4"/>
            </a:gs>
          </a:gsLst>
          <a:lin ang="0" scaled="1"/>
          <a:tileRect/>
        </a:gradFill>
      </dgm:spPr>
      <dgm:t>
        <a:bodyPr/>
        <a:lstStyle/>
        <a:p>
          <a:r>
            <a:rPr lang="en-US"/>
            <a:t>Background</a:t>
          </a:r>
        </a:p>
      </dgm:t>
    </dgm:pt>
    <dgm:pt modelId="{8CBED5B2-AAEE-458D-8CCA-5FE1EFE97B6F}" type="parTrans" cxnId="{D294EA35-1F5B-42CD-AB0B-C3A06FE9E316}">
      <dgm:prSet/>
      <dgm:spPr/>
    </dgm:pt>
    <dgm:pt modelId="{2128F9C7-ECAB-466D-AD2A-B8DAE031F581}" type="sibTrans" cxnId="{D294EA35-1F5B-42CD-AB0B-C3A06FE9E316}">
      <dgm:prSet/>
      <dgm:spPr/>
    </dgm:pt>
    <dgm:pt modelId="{C976A850-E253-4ED6-B843-F7DF0605D961}">
      <dgm:prSet phldrT="[Text]"/>
      <dgm:spPr>
        <a:gradFill flip="none" rotWithShape="0">
          <a:gsLst>
            <a:gs pos="0">
              <a:srgbClr val="4472C4"/>
            </a:gs>
            <a:gs pos="66667">
              <a:srgbClr val="4472C4"/>
            </a:gs>
            <a:gs pos="80000">
              <a:srgbClr val="4472C4"/>
            </a:gs>
            <a:gs pos="100000">
              <a:srgbClr val="4472C4"/>
            </a:gs>
          </a:gsLst>
          <a:lin ang="0" scaled="1"/>
          <a:tileRect/>
        </a:gradFill>
      </dgm:spPr>
      <dgm:t>
        <a:bodyPr/>
        <a:lstStyle/>
        <a:p>
          <a:r>
            <a:rPr lang="en-US"/>
            <a:t>Overview</a:t>
          </a:r>
        </a:p>
      </dgm:t>
    </dgm:pt>
    <dgm:pt modelId="{FF31A754-2719-4FE4-94EB-5DCB7DD4D4AA}" type="parTrans" cxnId="{FE891CE3-9F25-4BC8-AB85-DF5507F3EDD6}">
      <dgm:prSet/>
      <dgm:spPr/>
    </dgm:pt>
    <dgm:pt modelId="{701E6058-3CEF-430A-8C72-0F7117D40F11}" type="sibTrans" cxnId="{FE891CE3-9F25-4BC8-AB85-DF5507F3EDD6}">
      <dgm:prSet/>
      <dgm:spPr/>
    </dgm:pt>
    <dgm:pt modelId="{89362791-75F8-417A-99B7-5E97376471B4}">
      <dgm:prSet/>
      <dgm:spPr>
        <a:gradFill flip="none" rotWithShape="0">
          <a:gsLst>
            <a:gs pos="0">
              <a:srgbClr val="4472C4"/>
            </a:gs>
            <a:gs pos="66667">
              <a:srgbClr val="4472C4"/>
            </a:gs>
            <a:gs pos="80000">
              <a:srgbClr val="A5A5A5"/>
            </a:gs>
            <a:gs pos="100000">
              <a:srgbClr val="A5A5A5"/>
            </a:gs>
          </a:gsLst>
          <a:lin ang="0" scaled="1"/>
          <a:tileRect/>
        </a:gradFill>
      </dgm:spPr>
      <dgm:t>
        <a:bodyPr/>
        <a:lstStyle/>
        <a:p>
          <a:r>
            <a:rPr lang="en-US"/>
            <a:t>Detection</a:t>
          </a:r>
        </a:p>
      </dgm:t>
    </dgm:pt>
    <dgm:pt modelId="{900EEDAE-713C-4402-A6AC-74070A93FCD7}" type="parTrans" cxnId="{94AAB9AA-1A21-4102-BB21-ED49F290E8A5}">
      <dgm:prSet/>
      <dgm:spPr/>
    </dgm:pt>
    <dgm:pt modelId="{139A3F8D-1DCB-4D2D-8A81-55884AE20034}" type="sibTrans" cxnId="{94AAB9AA-1A21-4102-BB21-ED49F290E8A5}">
      <dgm:prSet/>
      <dgm:spPr/>
    </dgm:pt>
    <dgm:pt modelId="{9A2E88B9-D3C2-4E1F-BC38-A5E53A7AA0C3}">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Repair</a:t>
          </a:r>
        </a:p>
      </dgm:t>
    </dgm:pt>
    <dgm:pt modelId="{B7162288-1526-4500-A5E0-75AB19F11612}" type="parTrans" cxnId="{FE5C520A-3247-4FB1-A84D-F963414B5038}">
      <dgm:prSet/>
      <dgm:spPr/>
    </dgm:pt>
    <dgm:pt modelId="{7167678A-36A4-4D1B-814B-F3D75F9D6197}" type="sibTrans" cxnId="{FE5C520A-3247-4FB1-A84D-F963414B5038}">
      <dgm:prSet/>
      <dgm:spPr/>
    </dgm:pt>
    <dgm:pt modelId="{CFFB44E1-62A0-43A1-BEC7-6FD8759E19A5}">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Performance</a:t>
          </a:r>
        </a:p>
      </dgm:t>
    </dgm:pt>
    <dgm:pt modelId="{DC8BE8A7-0705-4913-A05B-E3F5335A56D8}" type="parTrans" cxnId="{D301A6BD-1BB3-429E-8C9F-F945EBB5C762}">
      <dgm:prSet/>
      <dgm:spPr/>
    </dgm:pt>
    <dgm:pt modelId="{3B9D564D-576E-4FE6-865C-80C28554FBB0}" type="sibTrans" cxnId="{D301A6BD-1BB3-429E-8C9F-F945EBB5C762}">
      <dgm:prSet/>
      <dgm:spPr/>
    </dgm:pt>
    <dgm:pt modelId="{EDA9B960-9149-4C9D-B158-BC899ECF4120}" type="pres">
      <dgm:prSet presAssocID="{BCE7F4FE-1E1A-4471-9B9E-FACE3F7E812F}" presName="Name0" presStyleCnt="0">
        <dgm:presLayoutVars>
          <dgm:dir/>
          <dgm:resizeHandles val="exact"/>
        </dgm:presLayoutVars>
      </dgm:prSet>
      <dgm:spPr/>
    </dgm:pt>
    <dgm:pt modelId="{77B04723-DC63-4D48-A83E-4CAE79362A0C}" type="pres">
      <dgm:prSet presAssocID="{A704F2B6-F834-4F53-AA6C-DF7B97A71536}" presName="parTxOnly" presStyleLbl="node1" presStyleIdx="0" presStyleCnt="6" custScaleX="42411" custScaleY="41158">
        <dgm:presLayoutVars>
          <dgm:bulletEnabled val="1"/>
        </dgm:presLayoutVars>
      </dgm:prSet>
      <dgm:spPr/>
    </dgm:pt>
    <dgm:pt modelId="{9CC610D5-DEA3-46EB-9616-7D50EB79931E}" type="pres">
      <dgm:prSet presAssocID="{13A66A41-60C5-417F-80A5-2B4E9B561393}" presName="parSpace" presStyleCnt="0"/>
      <dgm:spPr/>
    </dgm:pt>
    <dgm:pt modelId="{62E6FF61-9A9B-46C8-9F82-92EF4A38E7A7}" type="pres">
      <dgm:prSet presAssocID="{8FDF0A7C-6D0E-482D-913F-AA9DA392AF8E}" presName="parTxOnly" presStyleLbl="node1" presStyleIdx="1" presStyleCnt="6">
        <dgm:presLayoutVars>
          <dgm:bulletEnabled val="1"/>
        </dgm:presLayoutVars>
      </dgm:prSet>
      <dgm:spPr/>
    </dgm:pt>
    <dgm:pt modelId="{459CEED4-E4B7-4223-A2CE-49AA82B0E76A}" type="pres">
      <dgm:prSet presAssocID="{2128F9C7-ECAB-466D-AD2A-B8DAE031F581}" presName="parSpace" presStyleCnt="0"/>
      <dgm:spPr/>
    </dgm:pt>
    <dgm:pt modelId="{8C5D1323-DCE8-4A48-8D77-00CA0E98C00A}" type="pres">
      <dgm:prSet presAssocID="{C976A850-E253-4ED6-B843-F7DF0605D961}" presName="parTxOnly" presStyleLbl="node1" presStyleIdx="2" presStyleCnt="6">
        <dgm:presLayoutVars>
          <dgm:bulletEnabled val="1"/>
        </dgm:presLayoutVars>
      </dgm:prSet>
      <dgm:spPr/>
    </dgm:pt>
    <dgm:pt modelId="{E38E868E-FD37-4C88-A513-9FBBB1417CA9}" type="pres">
      <dgm:prSet presAssocID="{701E6058-3CEF-430A-8C72-0F7117D40F11}" presName="parSpace" presStyleCnt="0"/>
      <dgm:spPr/>
    </dgm:pt>
    <dgm:pt modelId="{55E3EB18-9D76-4D85-8B85-103F59C524D4}" type="pres">
      <dgm:prSet presAssocID="{89362791-75F8-417A-99B7-5E97376471B4}" presName="parTxOnly" presStyleLbl="node1" presStyleIdx="3" presStyleCnt="6">
        <dgm:presLayoutVars>
          <dgm:bulletEnabled val="1"/>
        </dgm:presLayoutVars>
      </dgm:prSet>
      <dgm:spPr/>
    </dgm:pt>
    <dgm:pt modelId="{A1452F96-1F9B-4CC1-9A75-601F03FEFDC5}" type="pres">
      <dgm:prSet presAssocID="{139A3F8D-1DCB-4D2D-8A81-55884AE20034}" presName="parSpace" presStyleCnt="0"/>
      <dgm:spPr/>
    </dgm:pt>
    <dgm:pt modelId="{95C4BD56-18BD-4A90-B6DD-4F5321764AD2}" type="pres">
      <dgm:prSet presAssocID="{9A2E88B9-D3C2-4E1F-BC38-A5E53A7AA0C3}" presName="parTxOnly" presStyleLbl="node1" presStyleIdx="4" presStyleCnt="6">
        <dgm:presLayoutVars>
          <dgm:bulletEnabled val="1"/>
        </dgm:presLayoutVars>
      </dgm:prSet>
      <dgm:spPr/>
    </dgm:pt>
    <dgm:pt modelId="{252CCB6A-AD2A-447C-9D38-9B3DFCBF89B0}" type="pres">
      <dgm:prSet presAssocID="{7167678A-36A4-4D1B-814B-F3D75F9D6197}" presName="parSpace" presStyleCnt="0"/>
      <dgm:spPr/>
    </dgm:pt>
    <dgm:pt modelId="{A1049557-5EC6-4369-B410-6B3D8F9D50C8}" type="pres">
      <dgm:prSet presAssocID="{CFFB44E1-62A0-43A1-BEC7-6FD8759E19A5}" presName="parTxOnly" presStyleLbl="node1" presStyleIdx="5" presStyleCnt="6">
        <dgm:presLayoutVars>
          <dgm:bulletEnabled val="1"/>
        </dgm:presLayoutVars>
      </dgm:prSet>
      <dgm:spPr/>
    </dgm:pt>
  </dgm:ptLst>
  <dgm:cxnLst>
    <dgm:cxn modelId="{062418D4-FB9F-4FE5-9270-AA51DC360BC9}" type="presOf" srcId="{89362791-75F8-417A-99B7-5E97376471B4}" destId="{55E3EB18-9D76-4D85-8B85-103F59C524D4}" srcOrd="0" destOrd="0" presId="urn:microsoft.com/office/officeart/2005/8/layout/hChevron3"/>
    <dgm:cxn modelId="{D294EA35-1F5B-42CD-AB0B-C3A06FE9E316}" srcId="{BCE7F4FE-1E1A-4471-9B9E-FACE3F7E812F}" destId="{8FDF0A7C-6D0E-482D-913F-AA9DA392AF8E}" srcOrd="1" destOrd="0" parTransId="{8CBED5B2-AAEE-458D-8CCA-5FE1EFE97B6F}" sibTransId="{2128F9C7-ECAB-466D-AD2A-B8DAE031F581}"/>
    <dgm:cxn modelId="{AB07AB99-246D-4CFB-A3EF-A4EF5AEC3BBF}" type="presOf" srcId="{9A2E88B9-D3C2-4E1F-BC38-A5E53A7AA0C3}" destId="{95C4BD56-18BD-4A90-B6DD-4F5321764AD2}" srcOrd="0" destOrd="0" presId="urn:microsoft.com/office/officeart/2005/8/layout/hChevron3"/>
    <dgm:cxn modelId="{FE891CE3-9F25-4BC8-AB85-DF5507F3EDD6}" srcId="{BCE7F4FE-1E1A-4471-9B9E-FACE3F7E812F}" destId="{C976A850-E253-4ED6-B843-F7DF0605D961}" srcOrd="2" destOrd="0" parTransId="{FF31A754-2719-4FE4-94EB-5DCB7DD4D4AA}" sibTransId="{701E6058-3CEF-430A-8C72-0F7117D40F11}"/>
    <dgm:cxn modelId="{D301A6BD-1BB3-429E-8C9F-F945EBB5C762}" srcId="{BCE7F4FE-1E1A-4471-9B9E-FACE3F7E812F}" destId="{CFFB44E1-62A0-43A1-BEC7-6FD8759E19A5}" srcOrd="5" destOrd="0" parTransId="{DC8BE8A7-0705-4913-A05B-E3F5335A56D8}" sibTransId="{3B9D564D-576E-4FE6-865C-80C28554FBB0}"/>
    <dgm:cxn modelId="{1BA66C05-5E96-4549-B6B9-46FC75E61715}" type="presOf" srcId="{8FDF0A7C-6D0E-482D-913F-AA9DA392AF8E}" destId="{62E6FF61-9A9B-46C8-9F82-92EF4A38E7A7}" srcOrd="0" destOrd="0" presId="urn:microsoft.com/office/officeart/2005/8/layout/hChevron3"/>
    <dgm:cxn modelId="{94AAB9AA-1A21-4102-BB21-ED49F290E8A5}" srcId="{BCE7F4FE-1E1A-4471-9B9E-FACE3F7E812F}" destId="{89362791-75F8-417A-99B7-5E97376471B4}" srcOrd="3" destOrd="0" parTransId="{900EEDAE-713C-4402-A6AC-74070A93FCD7}" sibTransId="{139A3F8D-1DCB-4D2D-8A81-55884AE20034}"/>
    <dgm:cxn modelId="{70423E0B-5E9D-4AA6-843B-A4F31C4AC92C}" type="presOf" srcId="{BCE7F4FE-1E1A-4471-9B9E-FACE3F7E812F}" destId="{EDA9B960-9149-4C9D-B158-BC899ECF4120}" srcOrd="0" destOrd="0" presId="urn:microsoft.com/office/officeart/2005/8/layout/hChevron3"/>
    <dgm:cxn modelId="{99F7292F-6363-4FBC-A05B-C41E33300A86}" type="presOf" srcId="{C976A850-E253-4ED6-B843-F7DF0605D961}" destId="{8C5D1323-DCE8-4A48-8D77-00CA0E98C00A}" srcOrd="0" destOrd="0" presId="urn:microsoft.com/office/officeart/2005/8/layout/hChevron3"/>
    <dgm:cxn modelId="{FE5C520A-3247-4FB1-A84D-F963414B5038}" srcId="{BCE7F4FE-1E1A-4471-9B9E-FACE3F7E812F}" destId="{9A2E88B9-D3C2-4E1F-BC38-A5E53A7AA0C3}" srcOrd="4" destOrd="0" parTransId="{B7162288-1526-4500-A5E0-75AB19F11612}" sibTransId="{7167678A-36A4-4D1B-814B-F3D75F9D6197}"/>
    <dgm:cxn modelId="{E48BC640-CDCE-40C6-9C10-2D2134FC3A94}" type="presOf" srcId="{CFFB44E1-62A0-43A1-BEC7-6FD8759E19A5}" destId="{A1049557-5EC6-4369-B410-6B3D8F9D50C8}" srcOrd="0" destOrd="0" presId="urn:microsoft.com/office/officeart/2005/8/layout/hChevron3"/>
    <dgm:cxn modelId="{3D8EE94F-7805-45BE-AE77-ED182B01D11E}" type="presOf" srcId="{A704F2B6-F834-4F53-AA6C-DF7B97A71536}" destId="{77B04723-DC63-4D48-A83E-4CAE79362A0C}" srcOrd="0" destOrd="0" presId="urn:microsoft.com/office/officeart/2005/8/layout/hChevron3"/>
    <dgm:cxn modelId="{FB192252-A9A5-4F03-AE0F-D14A31E67017}" srcId="{BCE7F4FE-1E1A-4471-9B9E-FACE3F7E812F}" destId="{A704F2B6-F834-4F53-AA6C-DF7B97A71536}" srcOrd="0" destOrd="0" parTransId="{4897F17C-EC02-41E6-85EA-FC78CDFE8FFA}" sibTransId="{13A66A41-60C5-417F-80A5-2B4E9B561393}"/>
    <dgm:cxn modelId="{02C61B55-488A-49A0-AAFD-03E22616A25F}" type="presParOf" srcId="{EDA9B960-9149-4C9D-B158-BC899ECF4120}" destId="{77B04723-DC63-4D48-A83E-4CAE79362A0C}" srcOrd="0" destOrd="0" presId="urn:microsoft.com/office/officeart/2005/8/layout/hChevron3"/>
    <dgm:cxn modelId="{0266A65F-2C58-4AE1-854A-A806B69EF6E6}" type="presParOf" srcId="{EDA9B960-9149-4C9D-B158-BC899ECF4120}" destId="{9CC610D5-DEA3-46EB-9616-7D50EB79931E}" srcOrd="1" destOrd="0" presId="urn:microsoft.com/office/officeart/2005/8/layout/hChevron3"/>
    <dgm:cxn modelId="{F2A4EED9-C23B-481F-B7B3-803ADD266C2F}" type="presParOf" srcId="{EDA9B960-9149-4C9D-B158-BC899ECF4120}" destId="{62E6FF61-9A9B-46C8-9F82-92EF4A38E7A7}" srcOrd="2" destOrd="0" presId="urn:microsoft.com/office/officeart/2005/8/layout/hChevron3"/>
    <dgm:cxn modelId="{FE7720EC-6D0B-48A1-A706-2419DC374EC6}" type="presParOf" srcId="{EDA9B960-9149-4C9D-B158-BC899ECF4120}" destId="{459CEED4-E4B7-4223-A2CE-49AA82B0E76A}" srcOrd="3" destOrd="0" presId="urn:microsoft.com/office/officeart/2005/8/layout/hChevron3"/>
    <dgm:cxn modelId="{D065FFFE-77E7-4986-BEC1-4FDCB05B25BD}" type="presParOf" srcId="{EDA9B960-9149-4C9D-B158-BC899ECF4120}" destId="{8C5D1323-DCE8-4A48-8D77-00CA0E98C00A}" srcOrd="4" destOrd="0" presId="urn:microsoft.com/office/officeart/2005/8/layout/hChevron3"/>
    <dgm:cxn modelId="{6DB9B0B9-E15C-4B01-9E38-7BC1339D7E5F}" type="presParOf" srcId="{EDA9B960-9149-4C9D-B158-BC899ECF4120}" destId="{E38E868E-FD37-4C88-A513-9FBBB1417CA9}" srcOrd="5" destOrd="0" presId="urn:microsoft.com/office/officeart/2005/8/layout/hChevron3"/>
    <dgm:cxn modelId="{23C58149-C72B-4C10-8266-7313326E650E}" type="presParOf" srcId="{EDA9B960-9149-4C9D-B158-BC899ECF4120}" destId="{55E3EB18-9D76-4D85-8B85-103F59C524D4}" srcOrd="6" destOrd="0" presId="urn:microsoft.com/office/officeart/2005/8/layout/hChevron3"/>
    <dgm:cxn modelId="{7FFD77E8-C17A-4F24-80EA-FEF1BEF2A30B}" type="presParOf" srcId="{EDA9B960-9149-4C9D-B158-BC899ECF4120}" destId="{A1452F96-1F9B-4CC1-9A75-601F03FEFDC5}" srcOrd="7" destOrd="0" presId="urn:microsoft.com/office/officeart/2005/8/layout/hChevron3"/>
    <dgm:cxn modelId="{20338B2C-1D92-4829-9F2D-89607FA375C5}" type="presParOf" srcId="{EDA9B960-9149-4C9D-B158-BC899ECF4120}" destId="{95C4BD56-18BD-4A90-B6DD-4F5321764AD2}" srcOrd="8" destOrd="0" presId="urn:microsoft.com/office/officeart/2005/8/layout/hChevron3"/>
    <dgm:cxn modelId="{3406D294-3ED9-4844-8D49-ED8A99F84D30}" type="presParOf" srcId="{EDA9B960-9149-4C9D-B158-BC899ECF4120}" destId="{252CCB6A-AD2A-447C-9D38-9B3DFCBF89B0}" srcOrd="9" destOrd="0" presId="urn:microsoft.com/office/officeart/2005/8/layout/hChevron3"/>
    <dgm:cxn modelId="{7D114AB8-BB33-4C6E-8C06-479D06937BD6}" type="presParOf" srcId="{EDA9B960-9149-4C9D-B158-BC899ECF4120}" destId="{A1049557-5EC6-4369-B410-6B3D8F9D50C8}"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12E26340-3078-4586-8AE7-BF8F8668D81A}" type="doc">
      <dgm:prSet loTypeId="urn:microsoft.com/office/officeart/2005/8/layout/hChevron3" loCatId="process" qsTypeId="urn:microsoft.com/office/officeart/2005/8/quickstyle/simple1" qsCatId="simple" csTypeId="urn:microsoft.com/office/officeart/2005/8/colors/accent1_2" csCatId="accent1" phldr="1"/>
      <dgm:spPr/>
    </dgm:pt>
    <dgm:pt modelId="{B2152F4F-F731-45E9-BB10-E692052DC71B}">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15</a:t>
          </a:r>
        </a:p>
      </dgm:t>
    </dgm:pt>
    <dgm:pt modelId="{277CDA34-EA79-4FBC-B1DA-C7C7CF57C6D5}" type="parTrans" cxnId="{58809666-7DB4-4CFD-BF3F-5FE0A0F00A31}">
      <dgm:prSet/>
      <dgm:spPr/>
    </dgm:pt>
    <dgm:pt modelId="{C2FF08C2-D037-499A-894F-A5C96FC7DB2C}" type="sibTrans" cxnId="{58809666-7DB4-4CFD-BF3F-5FE0A0F00A31}">
      <dgm:prSet/>
      <dgm:spPr/>
    </dgm:pt>
    <dgm:pt modelId="{41AD7AFD-609C-474A-9B14-A53D8A9F466F}">
      <dgm:prSet phldrT="[Text]"/>
      <dgm:spPr>
        <a:gradFill flip="none" rotWithShape="0">
          <a:gsLst>
            <a:gs pos="0">
              <a:srgbClr val="4472C4"/>
            </a:gs>
            <a:gs pos="16667">
              <a:srgbClr val="4472C4"/>
            </a:gs>
            <a:gs pos="60000">
              <a:srgbClr val="4472C4"/>
            </a:gs>
            <a:gs pos="100000">
              <a:srgbClr val="4472C4"/>
            </a:gs>
          </a:gsLst>
          <a:lin ang="0" scaled="1"/>
          <a:tileRect/>
        </a:gradFill>
      </dgm:spPr>
      <dgm:t>
        <a:bodyPr/>
        <a:lstStyle/>
        <a:p>
          <a:r>
            <a:rPr lang="en-US"/>
            <a:t>Background</a:t>
          </a:r>
        </a:p>
      </dgm:t>
    </dgm:pt>
    <dgm:pt modelId="{B1032D9C-1310-4386-82B3-40E39B4A69A2}" type="parTrans" cxnId="{D5A6E2BB-EF1A-43F3-B067-91A5A61D9D24}">
      <dgm:prSet/>
      <dgm:spPr/>
    </dgm:pt>
    <dgm:pt modelId="{97B8CBAC-682F-4F27-9DD8-ECA9BFF3498A}" type="sibTrans" cxnId="{D5A6E2BB-EF1A-43F3-B067-91A5A61D9D24}">
      <dgm:prSet/>
      <dgm:spPr/>
    </dgm:pt>
    <dgm:pt modelId="{50534EB2-2040-4168-8CB4-094A954B3320}">
      <dgm:prSet phldrT="[Text]"/>
      <dgm:spPr>
        <a:gradFill flip="none" rotWithShape="0">
          <a:gsLst>
            <a:gs pos="0">
              <a:srgbClr val="4472C4"/>
            </a:gs>
            <a:gs pos="16667">
              <a:srgbClr val="4472C4"/>
            </a:gs>
            <a:gs pos="60000">
              <a:srgbClr val="4472C4"/>
            </a:gs>
            <a:gs pos="100000">
              <a:srgbClr val="4472C4"/>
            </a:gs>
          </a:gsLst>
          <a:lin ang="0" scaled="1"/>
          <a:tileRect/>
        </a:gradFill>
      </dgm:spPr>
      <dgm:t>
        <a:bodyPr/>
        <a:lstStyle/>
        <a:p>
          <a:r>
            <a:rPr lang="en-US"/>
            <a:t>Overview</a:t>
          </a:r>
        </a:p>
      </dgm:t>
    </dgm:pt>
    <dgm:pt modelId="{7BB6F2D1-3B37-41E5-A370-60EFA352AC45}" type="parTrans" cxnId="{15D8D358-4256-4C01-88B4-D458DF3581EB}">
      <dgm:prSet/>
      <dgm:spPr/>
    </dgm:pt>
    <dgm:pt modelId="{BD2727FD-EACC-4BAD-B7BB-1CDC8217F19E}" type="sibTrans" cxnId="{15D8D358-4256-4C01-88B4-D458DF3581EB}">
      <dgm:prSet/>
      <dgm:spPr/>
    </dgm:pt>
    <dgm:pt modelId="{9AEF7A32-324A-4B64-88E5-1E3F9230A3ED}">
      <dgm:prSet/>
      <dgm:spPr>
        <a:gradFill flip="none" rotWithShape="0">
          <a:gsLst>
            <a:gs pos="0">
              <a:srgbClr val="4472C4"/>
            </a:gs>
            <a:gs pos="16667">
              <a:srgbClr val="4472C4"/>
            </a:gs>
            <a:gs pos="60000">
              <a:srgbClr val="4472C4"/>
            </a:gs>
            <a:gs pos="100000">
              <a:srgbClr val="4472C4"/>
            </a:gs>
          </a:gsLst>
          <a:lin ang="0" scaled="1"/>
          <a:tileRect/>
        </a:gradFill>
      </dgm:spPr>
      <dgm:t>
        <a:bodyPr/>
        <a:lstStyle/>
        <a:p>
          <a:r>
            <a:rPr lang="en-US"/>
            <a:t>Detection</a:t>
          </a:r>
        </a:p>
      </dgm:t>
    </dgm:pt>
    <dgm:pt modelId="{588AF83B-843D-4FF0-8DA7-6406FB9809F8}" type="parTrans" cxnId="{A2BC5118-AC2A-4805-A2A6-4042CCCEC47E}">
      <dgm:prSet/>
      <dgm:spPr/>
    </dgm:pt>
    <dgm:pt modelId="{CD646A5E-A86F-4837-B044-40EDEC366134}" type="sibTrans" cxnId="{A2BC5118-AC2A-4805-A2A6-4042CCCEC47E}">
      <dgm:prSet/>
      <dgm:spPr/>
    </dgm:pt>
    <dgm:pt modelId="{CD8158A5-8476-43CD-A12B-97BD178F4456}">
      <dgm:prSet/>
      <dgm:spPr>
        <a:gradFill flip="none" rotWithShape="0">
          <a:gsLst>
            <a:gs pos="0">
              <a:srgbClr val="4472C4"/>
            </a:gs>
            <a:gs pos="16667">
              <a:srgbClr val="4472C4"/>
            </a:gs>
            <a:gs pos="60000">
              <a:srgbClr val="A5A5A5"/>
            </a:gs>
            <a:gs pos="100000">
              <a:srgbClr val="A5A5A5"/>
            </a:gs>
          </a:gsLst>
          <a:lin ang="0" scaled="1"/>
          <a:tileRect/>
        </a:gradFill>
      </dgm:spPr>
      <dgm:t>
        <a:bodyPr/>
        <a:lstStyle/>
        <a:p>
          <a:r>
            <a:rPr lang="en-US"/>
            <a:t>Repair</a:t>
          </a:r>
        </a:p>
      </dgm:t>
    </dgm:pt>
    <dgm:pt modelId="{93F14BA7-BF51-4CBB-9FF3-95A63BD61BA8}" type="parTrans" cxnId="{7437E1EF-00F5-470E-8A05-F405076E0B54}">
      <dgm:prSet/>
      <dgm:spPr/>
    </dgm:pt>
    <dgm:pt modelId="{994DE9B1-F477-455A-8E79-5B24508705FB}" type="sibTrans" cxnId="{7437E1EF-00F5-470E-8A05-F405076E0B54}">
      <dgm:prSet/>
      <dgm:spPr/>
    </dgm:pt>
    <dgm:pt modelId="{094D05C2-05F1-42EE-A1E9-79484C627BE9}">
      <dgm:prSet/>
      <dgm:spPr>
        <a:gradFill flip="none" rotWithShape="0">
          <a:gsLst>
            <a:gs pos="0">
              <a:srgbClr val="A5A5A5"/>
            </a:gs>
            <a:gs pos="16667">
              <a:srgbClr val="A5A5A5"/>
            </a:gs>
            <a:gs pos="60000">
              <a:srgbClr val="A5A5A5"/>
            </a:gs>
            <a:gs pos="100000">
              <a:srgbClr val="A5A5A5"/>
            </a:gs>
          </a:gsLst>
          <a:lin ang="0" scaled="1"/>
          <a:tileRect/>
        </a:gradFill>
      </dgm:spPr>
      <dgm:t>
        <a:bodyPr/>
        <a:lstStyle/>
        <a:p>
          <a:r>
            <a:rPr lang="en-US"/>
            <a:t>Performance</a:t>
          </a:r>
        </a:p>
      </dgm:t>
    </dgm:pt>
    <dgm:pt modelId="{9E067711-B1B7-42DF-8236-C3BFFDC56522}" type="parTrans" cxnId="{5F00E8D1-20AA-4C2F-B694-676C69EC165F}">
      <dgm:prSet/>
      <dgm:spPr/>
    </dgm:pt>
    <dgm:pt modelId="{B13481A7-B30D-4567-94BD-1731F1EDA6CA}" type="sibTrans" cxnId="{5F00E8D1-20AA-4C2F-B694-676C69EC165F}">
      <dgm:prSet/>
      <dgm:spPr/>
    </dgm:pt>
    <dgm:pt modelId="{14B271D4-3B24-45EC-8B2A-26888349DE02}" type="pres">
      <dgm:prSet presAssocID="{12E26340-3078-4586-8AE7-BF8F8668D81A}" presName="Name0" presStyleCnt="0">
        <dgm:presLayoutVars>
          <dgm:dir/>
          <dgm:resizeHandles val="exact"/>
        </dgm:presLayoutVars>
      </dgm:prSet>
      <dgm:spPr/>
    </dgm:pt>
    <dgm:pt modelId="{A0D3FD43-B6F8-452B-85B9-648B8A8D6EF0}" type="pres">
      <dgm:prSet presAssocID="{B2152F4F-F731-45E9-BB10-E692052DC71B}" presName="parTxOnly" presStyleLbl="node1" presStyleIdx="0" presStyleCnt="6" custScaleX="42411" custScaleY="41158">
        <dgm:presLayoutVars>
          <dgm:bulletEnabled val="1"/>
        </dgm:presLayoutVars>
      </dgm:prSet>
      <dgm:spPr/>
    </dgm:pt>
    <dgm:pt modelId="{9BB0BB34-C001-411D-89E3-8676F59BC3E9}" type="pres">
      <dgm:prSet presAssocID="{C2FF08C2-D037-499A-894F-A5C96FC7DB2C}" presName="parSpace" presStyleCnt="0"/>
      <dgm:spPr/>
    </dgm:pt>
    <dgm:pt modelId="{482329EE-148B-4B41-8C78-01DC27BB78B0}" type="pres">
      <dgm:prSet presAssocID="{41AD7AFD-609C-474A-9B14-A53D8A9F466F}" presName="parTxOnly" presStyleLbl="node1" presStyleIdx="1" presStyleCnt="6">
        <dgm:presLayoutVars>
          <dgm:bulletEnabled val="1"/>
        </dgm:presLayoutVars>
      </dgm:prSet>
      <dgm:spPr/>
    </dgm:pt>
    <dgm:pt modelId="{CA5D16A9-1DC6-400F-B8EE-4E3E00690F48}" type="pres">
      <dgm:prSet presAssocID="{97B8CBAC-682F-4F27-9DD8-ECA9BFF3498A}" presName="parSpace" presStyleCnt="0"/>
      <dgm:spPr/>
    </dgm:pt>
    <dgm:pt modelId="{1AB0DE37-F94E-4A21-84BD-364D889D51B5}" type="pres">
      <dgm:prSet presAssocID="{50534EB2-2040-4168-8CB4-094A954B3320}" presName="parTxOnly" presStyleLbl="node1" presStyleIdx="2" presStyleCnt="6">
        <dgm:presLayoutVars>
          <dgm:bulletEnabled val="1"/>
        </dgm:presLayoutVars>
      </dgm:prSet>
      <dgm:spPr/>
    </dgm:pt>
    <dgm:pt modelId="{629C6A4D-7D83-4733-9E43-51F26C086EDD}" type="pres">
      <dgm:prSet presAssocID="{BD2727FD-EACC-4BAD-B7BB-1CDC8217F19E}" presName="parSpace" presStyleCnt="0"/>
      <dgm:spPr/>
    </dgm:pt>
    <dgm:pt modelId="{CD1D72CF-DA09-41F3-8915-C606C0D56AB1}" type="pres">
      <dgm:prSet presAssocID="{9AEF7A32-324A-4B64-88E5-1E3F9230A3ED}" presName="parTxOnly" presStyleLbl="node1" presStyleIdx="3" presStyleCnt="6">
        <dgm:presLayoutVars>
          <dgm:bulletEnabled val="1"/>
        </dgm:presLayoutVars>
      </dgm:prSet>
      <dgm:spPr/>
    </dgm:pt>
    <dgm:pt modelId="{95BC87CE-FA40-40F9-86FA-BAE0248F0F25}" type="pres">
      <dgm:prSet presAssocID="{CD646A5E-A86F-4837-B044-40EDEC366134}" presName="parSpace" presStyleCnt="0"/>
      <dgm:spPr/>
    </dgm:pt>
    <dgm:pt modelId="{EA416320-807B-4350-A40F-CA71A2E413C5}" type="pres">
      <dgm:prSet presAssocID="{CD8158A5-8476-43CD-A12B-97BD178F4456}" presName="parTxOnly" presStyleLbl="node1" presStyleIdx="4" presStyleCnt="6">
        <dgm:presLayoutVars>
          <dgm:bulletEnabled val="1"/>
        </dgm:presLayoutVars>
      </dgm:prSet>
      <dgm:spPr/>
    </dgm:pt>
    <dgm:pt modelId="{1F1EFDC4-6D4B-4F05-ABF0-5DC78E6FB8D2}" type="pres">
      <dgm:prSet presAssocID="{994DE9B1-F477-455A-8E79-5B24508705FB}" presName="parSpace" presStyleCnt="0"/>
      <dgm:spPr/>
    </dgm:pt>
    <dgm:pt modelId="{3658E85E-B5FE-4603-AB0C-F9E6AC48F061}" type="pres">
      <dgm:prSet presAssocID="{094D05C2-05F1-42EE-A1E9-79484C627BE9}" presName="parTxOnly" presStyleLbl="node1" presStyleIdx="5" presStyleCnt="6">
        <dgm:presLayoutVars>
          <dgm:bulletEnabled val="1"/>
        </dgm:presLayoutVars>
      </dgm:prSet>
      <dgm:spPr/>
    </dgm:pt>
  </dgm:ptLst>
  <dgm:cxnLst>
    <dgm:cxn modelId="{C1D04F63-E5EE-4396-9CD6-F08BB0838A9D}" type="presOf" srcId="{9AEF7A32-324A-4B64-88E5-1E3F9230A3ED}" destId="{CD1D72CF-DA09-41F3-8915-C606C0D56AB1}" srcOrd="0" destOrd="0" presId="urn:microsoft.com/office/officeart/2005/8/layout/hChevron3"/>
    <dgm:cxn modelId="{A2BC5118-AC2A-4805-A2A6-4042CCCEC47E}" srcId="{12E26340-3078-4586-8AE7-BF8F8668D81A}" destId="{9AEF7A32-324A-4B64-88E5-1E3F9230A3ED}" srcOrd="3" destOrd="0" parTransId="{588AF83B-843D-4FF0-8DA7-6406FB9809F8}" sibTransId="{CD646A5E-A86F-4837-B044-40EDEC366134}"/>
    <dgm:cxn modelId="{97AAE65D-969D-4909-BC26-5AE2401D5919}" type="presOf" srcId="{12E26340-3078-4586-8AE7-BF8F8668D81A}" destId="{14B271D4-3B24-45EC-8B2A-26888349DE02}" srcOrd="0" destOrd="0" presId="urn:microsoft.com/office/officeart/2005/8/layout/hChevron3"/>
    <dgm:cxn modelId="{8AC5638A-5AC3-4331-83F9-CFA8951A0DB5}" type="presOf" srcId="{50534EB2-2040-4168-8CB4-094A954B3320}" destId="{1AB0DE37-F94E-4A21-84BD-364D889D51B5}" srcOrd="0" destOrd="0" presId="urn:microsoft.com/office/officeart/2005/8/layout/hChevron3"/>
    <dgm:cxn modelId="{5F00E8D1-20AA-4C2F-B694-676C69EC165F}" srcId="{12E26340-3078-4586-8AE7-BF8F8668D81A}" destId="{094D05C2-05F1-42EE-A1E9-79484C627BE9}" srcOrd="5" destOrd="0" parTransId="{9E067711-B1B7-42DF-8236-C3BFFDC56522}" sibTransId="{B13481A7-B30D-4567-94BD-1731F1EDA6CA}"/>
    <dgm:cxn modelId="{15D8D358-4256-4C01-88B4-D458DF3581EB}" srcId="{12E26340-3078-4586-8AE7-BF8F8668D81A}" destId="{50534EB2-2040-4168-8CB4-094A954B3320}" srcOrd="2" destOrd="0" parTransId="{7BB6F2D1-3B37-41E5-A370-60EFA352AC45}" sibTransId="{BD2727FD-EACC-4BAD-B7BB-1CDC8217F19E}"/>
    <dgm:cxn modelId="{C69B613D-7D5D-41C2-BCE5-E2B01B85670D}" type="presOf" srcId="{B2152F4F-F731-45E9-BB10-E692052DC71B}" destId="{A0D3FD43-B6F8-452B-85B9-648B8A8D6EF0}" srcOrd="0" destOrd="0" presId="urn:microsoft.com/office/officeart/2005/8/layout/hChevron3"/>
    <dgm:cxn modelId="{E9DDAE14-8B12-484E-8A0F-AA8FA6B4832C}" type="presOf" srcId="{CD8158A5-8476-43CD-A12B-97BD178F4456}" destId="{EA416320-807B-4350-A40F-CA71A2E413C5}" srcOrd="0" destOrd="0" presId="urn:microsoft.com/office/officeart/2005/8/layout/hChevron3"/>
    <dgm:cxn modelId="{7437E1EF-00F5-470E-8A05-F405076E0B54}" srcId="{12E26340-3078-4586-8AE7-BF8F8668D81A}" destId="{CD8158A5-8476-43CD-A12B-97BD178F4456}" srcOrd="4" destOrd="0" parTransId="{93F14BA7-BF51-4CBB-9FF3-95A63BD61BA8}" sibTransId="{994DE9B1-F477-455A-8E79-5B24508705FB}"/>
    <dgm:cxn modelId="{D5A6E2BB-EF1A-43F3-B067-91A5A61D9D24}" srcId="{12E26340-3078-4586-8AE7-BF8F8668D81A}" destId="{41AD7AFD-609C-474A-9B14-A53D8A9F466F}" srcOrd="1" destOrd="0" parTransId="{B1032D9C-1310-4386-82B3-40E39B4A69A2}" sibTransId="{97B8CBAC-682F-4F27-9DD8-ECA9BFF3498A}"/>
    <dgm:cxn modelId="{C9F471A0-CA6E-4174-80E9-9AA2E597CA6F}" type="presOf" srcId="{41AD7AFD-609C-474A-9B14-A53D8A9F466F}" destId="{482329EE-148B-4B41-8C78-01DC27BB78B0}" srcOrd="0" destOrd="0" presId="urn:microsoft.com/office/officeart/2005/8/layout/hChevron3"/>
    <dgm:cxn modelId="{01020935-8F6D-4783-BA31-BB386B01664F}" type="presOf" srcId="{094D05C2-05F1-42EE-A1E9-79484C627BE9}" destId="{3658E85E-B5FE-4603-AB0C-F9E6AC48F061}" srcOrd="0" destOrd="0" presId="urn:microsoft.com/office/officeart/2005/8/layout/hChevron3"/>
    <dgm:cxn modelId="{58809666-7DB4-4CFD-BF3F-5FE0A0F00A31}" srcId="{12E26340-3078-4586-8AE7-BF8F8668D81A}" destId="{B2152F4F-F731-45E9-BB10-E692052DC71B}" srcOrd="0" destOrd="0" parTransId="{277CDA34-EA79-4FBC-B1DA-C7C7CF57C6D5}" sibTransId="{C2FF08C2-D037-499A-894F-A5C96FC7DB2C}"/>
    <dgm:cxn modelId="{AAD56862-69F2-452F-AA6D-ACC24D53C116}" type="presParOf" srcId="{14B271D4-3B24-45EC-8B2A-26888349DE02}" destId="{A0D3FD43-B6F8-452B-85B9-648B8A8D6EF0}" srcOrd="0" destOrd="0" presId="urn:microsoft.com/office/officeart/2005/8/layout/hChevron3"/>
    <dgm:cxn modelId="{EA5EF216-9D38-406D-B97C-DACA07BB5399}" type="presParOf" srcId="{14B271D4-3B24-45EC-8B2A-26888349DE02}" destId="{9BB0BB34-C001-411D-89E3-8676F59BC3E9}" srcOrd="1" destOrd="0" presId="urn:microsoft.com/office/officeart/2005/8/layout/hChevron3"/>
    <dgm:cxn modelId="{F0FEBA65-2C84-4A1C-B6FC-DBF18D6B263E}" type="presParOf" srcId="{14B271D4-3B24-45EC-8B2A-26888349DE02}" destId="{482329EE-148B-4B41-8C78-01DC27BB78B0}" srcOrd="2" destOrd="0" presId="urn:microsoft.com/office/officeart/2005/8/layout/hChevron3"/>
    <dgm:cxn modelId="{8CE3027A-FF0B-4157-9112-A5774101890D}" type="presParOf" srcId="{14B271D4-3B24-45EC-8B2A-26888349DE02}" destId="{CA5D16A9-1DC6-400F-B8EE-4E3E00690F48}" srcOrd="3" destOrd="0" presId="urn:microsoft.com/office/officeart/2005/8/layout/hChevron3"/>
    <dgm:cxn modelId="{F881CFF9-7388-4BE6-94B1-6030F96DA940}" type="presParOf" srcId="{14B271D4-3B24-45EC-8B2A-26888349DE02}" destId="{1AB0DE37-F94E-4A21-84BD-364D889D51B5}" srcOrd="4" destOrd="0" presId="urn:microsoft.com/office/officeart/2005/8/layout/hChevron3"/>
    <dgm:cxn modelId="{598C89C5-F0F6-4285-B6F3-83FE4CCD7ED7}" type="presParOf" srcId="{14B271D4-3B24-45EC-8B2A-26888349DE02}" destId="{629C6A4D-7D83-4733-9E43-51F26C086EDD}" srcOrd="5" destOrd="0" presId="urn:microsoft.com/office/officeart/2005/8/layout/hChevron3"/>
    <dgm:cxn modelId="{622F0664-C49D-4B2D-9AC2-FE2401F846C3}" type="presParOf" srcId="{14B271D4-3B24-45EC-8B2A-26888349DE02}" destId="{CD1D72CF-DA09-41F3-8915-C606C0D56AB1}" srcOrd="6" destOrd="0" presId="urn:microsoft.com/office/officeart/2005/8/layout/hChevron3"/>
    <dgm:cxn modelId="{6B77CD92-19CC-428B-88C1-61B8D016CF05}" type="presParOf" srcId="{14B271D4-3B24-45EC-8B2A-26888349DE02}" destId="{95BC87CE-FA40-40F9-86FA-BAE0248F0F25}" srcOrd="7" destOrd="0" presId="urn:microsoft.com/office/officeart/2005/8/layout/hChevron3"/>
    <dgm:cxn modelId="{D1837C24-46C6-479D-9E40-6B0EAF8A898D}" type="presParOf" srcId="{14B271D4-3B24-45EC-8B2A-26888349DE02}" destId="{EA416320-807B-4350-A40F-CA71A2E413C5}" srcOrd="8" destOrd="0" presId="urn:microsoft.com/office/officeart/2005/8/layout/hChevron3"/>
    <dgm:cxn modelId="{B993C938-4706-48E7-94E1-1CB56B92A938}" type="presParOf" srcId="{14B271D4-3B24-45EC-8B2A-26888349DE02}" destId="{1F1EFDC4-6D4B-4F05-ABF0-5DC78E6FB8D2}" srcOrd="9" destOrd="0" presId="urn:microsoft.com/office/officeart/2005/8/layout/hChevron3"/>
    <dgm:cxn modelId="{C04B35B3-A766-4157-B6B0-4A51C0729B9F}" type="presParOf" srcId="{14B271D4-3B24-45EC-8B2A-26888349DE02}" destId="{3658E85E-B5FE-4603-AB0C-F9E6AC48F061}" srcOrd="10"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247D10E7-3754-4D65-BC89-57EC8B203309}" type="doc">
      <dgm:prSet loTypeId="urn:microsoft.com/office/officeart/2005/8/layout/hChevron3" loCatId="process" qsTypeId="urn:microsoft.com/office/officeart/2005/8/quickstyle/simple1" qsCatId="simple" csTypeId="urn:microsoft.com/office/officeart/2005/8/colors/accent1_2" csCatId="accent1" phldr="1"/>
      <dgm:spPr/>
    </dgm:pt>
    <dgm:pt modelId="{39E23F6B-B57A-46CE-ACD6-C98F10840A21}">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16</a:t>
          </a:r>
        </a:p>
      </dgm:t>
    </dgm:pt>
    <dgm:pt modelId="{94D6661D-52FB-4BCA-8A02-E774BD0C2392}" type="parTrans" cxnId="{B19425B1-59F3-4A76-AA36-B0E517BB99DE}">
      <dgm:prSet/>
      <dgm:spPr/>
    </dgm:pt>
    <dgm:pt modelId="{4C9EDF36-B965-4C46-AFCF-C826EE672645}" type="sibTrans" cxnId="{B19425B1-59F3-4A76-AA36-B0E517BB99DE}">
      <dgm:prSet/>
      <dgm:spPr/>
    </dgm:pt>
    <dgm:pt modelId="{D3E30111-B22A-42B8-BF86-9021847B1678}">
      <dgm:prSet phldrT="[Text]"/>
      <dgm:spPr>
        <a:gradFill flip="none" rotWithShape="0">
          <a:gsLst>
            <a:gs pos="0">
              <a:srgbClr val="4472C4"/>
            </a:gs>
            <a:gs pos="33333">
              <a:srgbClr val="4472C4"/>
            </a:gs>
            <a:gs pos="60000">
              <a:srgbClr val="4472C4"/>
            </a:gs>
            <a:gs pos="100000">
              <a:srgbClr val="4472C4"/>
            </a:gs>
          </a:gsLst>
          <a:lin ang="0" scaled="1"/>
          <a:tileRect/>
        </a:gradFill>
      </dgm:spPr>
      <dgm:t>
        <a:bodyPr/>
        <a:lstStyle/>
        <a:p>
          <a:r>
            <a:rPr lang="en-US"/>
            <a:t>Background</a:t>
          </a:r>
        </a:p>
      </dgm:t>
    </dgm:pt>
    <dgm:pt modelId="{2BFB6E7E-303D-4897-A2E0-FE2526E856E2}" type="parTrans" cxnId="{3AD99CD7-51B3-4053-92CD-019F100E9BEE}">
      <dgm:prSet/>
      <dgm:spPr/>
    </dgm:pt>
    <dgm:pt modelId="{913734D7-A360-4A33-9FF2-5B0586E33A50}" type="sibTrans" cxnId="{3AD99CD7-51B3-4053-92CD-019F100E9BEE}">
      <dgm:prSet/>
      <dgm:spPr/>
    </dgm:pt>
    <dgm:pt modelId="{216563AE-F796-4646-8BBD-9BFC6C975529}">
      <dgm:prSet phldrT="[Text]"/>
      <dgm:spPr>
        <a:gradFill flip="none" rotWithShape="0">
          <a:gsLst>
            <a:gs pos="0">
              <a:srgbClr val="4472C4"/>
            </a:gs>
            <a:gs pos="33333">
              <a:srgbClr val="4472C4"/>
            </a:gs>
            <a:gs pos="60000">
              <a:srgbClr val="4472C4"/>
            </a:gs>
            <a:gs pos="100000">
              <a:srgbClr val="4472C4"/>
            </a:gs>
          </a:gsLst>
          <a:lin ang="0" scaled="1"/>
          <a:tileRect/>
        </a:gradFill>
      </dgm:spPr>
      <dgm:t>
        <a:bodyPr/>
        <a:lstStyle/>
        <a:p>
          <a:r>
            <a:rPr lang="en-US"/>
            <a:t>Overview</a:t>
          </a:r>
        </a:p>
      </dgm:t>
    </dgm:pt>
    <dgm:pt modelId="{E19034DF-6E01-4ACC-A0F6-E71148DD0750}" type="parTrans" cxnId="{38B791D4-AE44-4575-B578-AAFE8D1B930E}">
      <dgm:prSet/>
      <dgm:spPr/>
    </dgm:pt>
    <dgm:pt modelId="{EC0A84D0-38BA-4F87-BDCD-E7ADF637DB9D}" type="sibTrans" cxnId="{38B791D4-AE44-4575-B578-AAFE8D1B930E}">
      <dgm:prSet/>
      <dgm:spPr/>
    </dgm:pt>
    <dgm:pt modelId="{93BE4501-72E1-4C21-8F4A-8A58306687C8}">
      <dgm:prSet/>
      <dgm:spPr>
        <a:gradFill flip="none" rotWithShape="0">
          <a:gsLst>
            <a:gs pos="0">
              <a:srgbClr val="4472C4"/>
            </a:gs>
            <a:gs pos="33333">
              <a:srgbClr val="4472C4"/>
            </a:gs>
            <a:gs pos="60000">
              <a:srgbClr val="4472C4"/>
            </a:gs>
            <a:gs pos="100000">
              <a:srgbClr val="4472C4"/>
            </a:gs>
          </a:gsLst>
          <a:lin ang="0" scaled="1"/>
          <a:tileRect/>
        </a:gradFill>
      </dgm:spPr>
      <dgm:t>
        <a:bodyPr/>
        <a:lstStyle/>
        <a:p>
          <a:r>
            <a:rPr lang="en-US"/>
            <a:t>Detection</a:t>
          </a:r>
        </a:p>
      </dgm:t>
    </dgm:pt>
    <dgm:pt modelId="{68292160-377D-4705-AAFA-55B13D6F67C2}" type="parTrans" cxnId="{8FFDC804-8133-4C0F-823C-FEC0087CB2DC}">
      <dgm:prSet/>
      <dgm:spPr/>
    </dgm:pt>
    <dgm:pt modelId="{67ED7C6C-3F41-48C4-A7D2-5139222331BF}" type="sibTrans" cxnId="{8FFDC804-8133-4C0F-823C-FEC0087CB2DC}">
      <dgm:prSet/>
      <dgm:spPr/>
    </dgm:pt>
    <dgm:pt modelId="{4772201F-0DAD-41B3-8434-568193EDF9F1}">
      <dgm:prSet/>
      <dgm:spPr>
        <a:gradFill flip="none" rotWithShape="0">
          <a:gsLst>
            <a:gs pos="0">
              <a:srgbClr val="4472C4"/>
            </a:gs>
            <a:gs pos="33333">
              <a:srgbClr val="4472C4"/>
            </a:gs>
            <a:gs pos="60000">
              <a:srgbClr val="A5A5A5"/>
            </a:gs>
            <a:gs pos="100000">
              <a:srgbClr val="A5A5A5"/>
            </a:gs>
          </a:gsLst>
          <a:lin ang="0" scaled="1"/>
          <a:tileRect/>
        </a:gradFill>
      </dgm:spPr>
      <dgm:t>
        <a:bodyPr/>
        <a:lstStyle/>
        <a:p>
          <a:r>
            <a:rPr lang="en-US"/>
            <a:t>Repair</a:t>
          </a:r>
        </a:p>
      </dgm:t>
    </dgm:pt>
    <dgm:pt modelId="{AEB6051F-0975-477E-BC93-153A8C600CE3}" type="parTrans" cxnId="{2F345E1B-A685-4BE2-B6EB-8E4B70FC1723}">
      <dgm:prSet/>
      <dgm:spPr/>
    </dgm:pt>
    <dgm:pt modelId="{A35D1FC3-CCA6-4134-92BF-8B1B728FB000}" type="sibTrans" cxnId="{2F345E1B-A685-4BE2-B6EB-8E4B70FC1723}">
      <dgm:prSet/>
      <dgm:spPr/>
    </dgm:pt>
    <dgm:pt modelId="{366C3295-2099-4E0D-9AE5-95CB093D9C33}">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Performance</a:t>
          </a:r>
        </a:p>
      </dgm:t>
    </dgm:pt>
    <dgm:pt modelId="{355DC6A6-B612-45EC-A8D8-EC7959393F6C}" type="parTrans" cxnId="{ACBA73F1-BFA3-4AF4-8440-39B6E2ABAE69}">
      <dgm:prSet/>
      <dgm:spPr/>
    </dgm:pt>
    <dgm:pt modelId="{62FE9E79-CC0C-4380-BDCC-C177CEE55B9F}" type="sibTrans" cxnId="{ACBA73F1-BFA3-4AF4-8440-39B6E2ABAE69}">
      <dgm:prSet/>
      <dgm:spPr/>
    </dgm:pt>
    <dgm:pt modelId="{EA0DDF5E-50CA-4028-9E46-74722D13EAEF}" type="pres">
      <dgm:prSet presAssocID="{247D10E7-3754-4D65-BC89-57EC8B203309}" presName="Name0" presStyleCnt="0">
        <dgm:presLayoutVars>
          <dgm:dir/>
          <dgm:resizeHandles val="exact"/>
        </dgm:presLayoutVars>
      </dgm:prSet>
      <dgm:spPr/>
    </dgm:pt>
    <dgm:pt modelId="{89E512E2-043B-45FB-9575-4BAE78ADC4A0}" type="pres">
      <dgm:prSet presAssocID="{39E23F6B-B57A-46CE-ACD6-C98F10840A21}" presName="parTxOnly" presStyleLbl="node1" presStyleIdx="0" presStyleCnt="6" custScaleX="42411" custScaleY="41158">
        <dgm:presLayoutVars>
          <dgm:bulletEnabled val="1"/>
        </dgm:presLayoutVars>
      </dgm:prSet>
      <dgm:spPr/>
    </dgm:pt>
    <dgm:pt modelId="{6B4EA6D6-C1E4-4AA0-8DB5-86D0AE83F463}" type="pres">
      <dgm:prSet presAssocID="{4C9EDF36-B965-4C46-AFCF-C826EE672645}" presName="parSpace" presStyleCnt="0"/>
      <dgm:spPr/>
    </dgm:pt>
    <dgm:pt modelId="{2F69A47A-807F-4A11-9E83-93CF53246D76}" type="pres">
      <dgm:prSet presAssocID="{D3E30111-B22A-42B8-BF86-9021847B1678}" presName="parTxOnly" presStyleLbl="node1" presStyleIdx="1" presStyleCnt="6">
        <dgm:presLayoutVars>
          <dgm:bulletEnabled val="1"/>
        </dgm:presLayoutVars>
      </dgm:prSet>
      <dgm:spPr/>
    </dgm:pt>
    <dgm:pt modelId="{EBF3E5F4-C70A-47BA-B3DD-D7EA7E68004B}" type="pres">
      <dgm:prSet presAssocID="{913734D7-A360-4A33-9FF2-5B0586E33A50}" presName="parSpace" presStyleCnt="0"/>
      <dgm:spPr/>
    </dgm:pt>
    <dgm:pt modelId="{E3A882D0-96C3-454B-B521-D3DC18973729}" type="pres">
      <dgm:prSet presAssocID="{216563AE-F796-4646-8BBD-9BFC6C975529}" presName="parTxOnly" presStyleLbl="node1" presStyleIdx="2" presStyleCnt="6">
        <dgm:presLayoutVars>
          <dgm:bulletEnabled val="1"/>
        </dgm:presLayoutVars>
      </dgm:prSet>
      <dgm:spPr/>
    </dgm:pt>
    <dgm:pt modelId="{97B7D999-AC24-4DE7-85B5-E07FBC114DB0}" type="pres">
      <dgm:prSet presAssocID="{EC0A84D0-38BA-4F87-BDCD-E7ADF637DB9D}" presName="parSpace" presStyleCnt="0"/>
      <dgm:spPr/>
    </dgm:pt>
    <dgm:pt modelId="{A771FFB2-D541-41B2-9233-813AC87887E7}" type="pres">
      <dgm:prSet presAssocID="{93BE4501-72E1-4C21-8F4A-8A58306687C8}" presName="parTxOnly" presStyleLbl="node1" presStyleIdx="3" presStyleCnt="6">
        <dgm:presLayoutVars>
          <dgm:bulletEnabled val="1"/>
        </dgm:presLayoutVars>
      </dgm:prSet>
      <dgm:spPr/>
    </dgm:pt>
    <dgm:pt modelId="{37C09095-982B-4AB1-B040-8A50316A7FB5}" type="pres">
      <dgm:prSet presAssocID="{67ED7C6C-3F41-48C4-A7D2-5139222331BF}" presName="parSpace" presStyleCnt="0"/>
      <dgm:spPr/>
    </dgm:pt>
    <dgm:pt modelId="{C668BD32-02AD-4FE4-85DA-9C9173B2A28C}" type="pres">
      <dgm:prSet presAssocID="{4772201F-0DAD-41B3-8434-568193EDF9F1}" presName="parTxOnly" presStyleLbl="node1" presStyleIdx="4" presStyleCnt="6">
        <dgm:presLayoutVars>
          <dgm:bulletEnabled val="1"/>
        </dgm:presLayoutVars>
      </dgm:prSet>
      <dgm:spPr/>
    </dgm:pt>
    <dgm:pt modelId="{A2BD2875-EF0E-440D-8B0D-32BD9B9AD955}" type="pres">
      <dgm:prSet presAssocID="{A35D1FC3-CCA6-4134-92BF-8B1B728FB000}" presName="parSpace" presStyleCnt="0"/>
      <dgm:spPr/>
    </dgm:pt>
    <dgm:pt modelId="{15477CA4-DA46-4479-BF45-B5076DA697EA}" type="pres">
      <dgm:prSet presAssocID="{366C3295-2099-4E0D-9AE5-95CB093D9C33}" presName="parTxOnly" presStyleLbl="node1" presStyleIdx="5" presStyleCnt="6">
        <dgm:presLayoutVars>
          <dgm:bulletEnabled val="1"/>
        </dgm:presLayoutVars>
      </dgm:prSet>
      <dgm:spPr/>
    </dgm:pt>
  </dgm:ptLst>
  <dgm:cxnLst>
    <dgm:cxn modelId="{6B37F835-4EE3-44C4-9D0E-3F926BAA8B5D}" type="presOf" srcId="{4772201F-0DAD-41B3-8434-568193EDF9F1}" destId="{C668BD32-02AD-4FE4-85DA-9C9173B2A28C}" srcOrd="0" destOrd="0" presId="urn:microsoft.com/office/officeart/2005/8/layout/hChevron3"/>
    <dgm:cxn modelId="{FD624228-E03A-4C60-9944-D65F8589E924}" type="presOf" srcId="{366C3295-2099-4E0D-9AE5-95CB093D9C33}" destId="{15477CA4-DA46-4479-BF45-B5076DA697EA}" srcOrd="0" destOrd="0" presId="urn:microsoft.com/office/officeart/2005/8/layout/hChevron3"/>
    <dgm:cxn modelId="{E1D38083-331F-4C00-A91D-D26AE2B547FB}" type="presOf" srcId="{247D10E7-3754-4D65-BC89-57EC8B203309}" destId="{EA0DDF5E-50CA-4028-9E46-74722D13EAEF}" srcOrd="0" destOrd="0" presId="urn:microsoft.com/office/officeart/2005/8/layout/hChevron3"/>
    <dgm:cxn modelId="{B40C6A9B-9741-48E8-B029-0BB2ABBE2BF7}" type="presOf" srcId="{216563AE-F796-4646-8BBD-9BFC6C975529}" destId="{E3A882D0-96C3-454B-B521-D3DC18973729}" srcOrd="0" destOrd="0" presId="urn:microsoft.com/office/officeart/2005/8/layout/hChevron3"/>
    <dgm:cxn modelId="{3AD99CD7-51B3-4053-92CD-019F100E9BEE}" srcId="{247D10E7-3754-4D65-BC89-57EC8B203309}" destId="{D3E30111-B22A-42B8-BF86-9021847B1678}" srcOrd="1" destOrd="0" parTransId="{2BFB6E7E-303D-4897-A2E0-FE2526E856E2}" sibTransId="{913734D7-A360-4A33-9FF2-5B0586E33A50}"/>
    <dgm:cxn modelId="{24117AB2-3DDD-4E3E-89EF-00326080A312}" type="presOf" srcId="{93BE4501-72E1-4C21-8F4A-8A58306687C8}" destId="{A771FFB2-D541-41B2-9233-813AC87887E7}" srcOrd="0" destOrd="0" presId="urn:microsoft.com/office/officeart/2005/8/layout/hChevron3"/>
    <dgm:cxn modelId="{ACBA73F1-BFA3-4AF4-8440-39B6E2ABAE69}" srcId="{247D10E7-3754-4D65-BC89-57EC8B203309}" destId="{366C3295-2099-4E0D-9AE5-95CB093D9C33}" srcOrd="5" destOrd="0" parTransId="{355DC6A6-B612-45EC-A8D8-EC7959393F6C}" sibTransId="{62FE9E79-CC0C-4380-BDCC-C177CEE55B9F}"/>
    <dgm:cxn modelId="{2F345E1B-A685-4BE2-B6EB-8E4B70FC1723}" srcId="{247D10E7-3754-4D65-BC89-57EC8B203309}" destId="{4772201F-0DAD-41B3-8434-568193EDF9F1}" srcOrd="4" destOrd="0" parTransId="{AEB6051F-0975-477E-BC93-153A8C600CE3}" sibTransId="{A35D1FC3-CCA6-4134-92BF-8B1B728FB000}"/>
    <dgm:cxn modelId="{B19425B1-59F3-4A76-AA36-B0E517BB99DE}" srcId="{247D10E7-3754-4D65-BC89-57EC8B203309}" destId="{39E23F6B-B57A-46CE-ACD6-C98F10840A21}" srcOrd="0" destOrd="0" parTransId="{94D6661D-52FB-4BCA-8A02-E774BD0C2392}" sibTransId="{4C9EDF36-B965-4C46-AFCF-C826EE672645}"/>
    <dgm:cxn modelId="{39C6A392-5E13-45E1-8B82-7D7A23CFD863}" type="presOf" srcId="{D3E30111-B22A-42B8-BF86-9021847B1678}" destId="{2F69A47A-807F-4A11-9E83-93CF53246D76}" srcOrd="0" destOrd="0" presId="urn:microsoft.com/office/officeart/2005/8/layout/hChevron3"/>
    <dgm:cxn modelId="{0B2C256E-3C68-488F-81E9-82F8DE7029BC}" type="presOf" srcId="{39E23F6B-B57A-46CE-ACD6-C98F10840A21}" destId="{89E512E2-043B-45FB-9575-4BAE78ADC4A0}" srcOrd="0" destOrd="0" presId="urn:microsoft.com/office/officeart/2005/8/layout/hChevron3"/>
    <dgm:cxn modelId="{38B791D4-AE44-4575-B578-AAFE8D1B930E}" srcId="{247D10E7-3754-4D65-BC89-57EC8B203309}" destId="{216563AE-F796-4646-8BBD-9BFC6C975529}" srcOrd="2" destOrd="0" parTransId="{E19034DF-6E01-4ACC-A0F6-E71148DD0750}" sibTransId="{EC0A84D0-38BA-4F87-BDCD-E7ADF637DB9D}"/>
    <dgm:cxn modelId="{8FFDC804-8133-4C0F-823C-FEC0087CB2DC}" srcId="{247D10E7-3754-4D65-BC89-57EC8B203309}" destId="{93BE4501-72E1-4C21-8F4A-8A58306687C8}" srcOrd="3" destOrd="0" parTransId="{68292160-377D-4705-AAFA-55B13D6F67C2}" sibTransId="{67ED7C6C-3F41-48C4-A7D2-5139222331BF}"/>
    <dgm:cxn modelId="{BA557781-7A87-4538-AC9B-279A5A53BBE4}" type="presParOf" srcId="{EA0DDF5E-50CA-4028-9E46-74722D13EAEF}" destId="{89E512E2-043B-45FB-9575-4BAE78ADC4A0}" srcOrd="0" destOrd="0" presId="urn:microsoft.com/office/officeart/2005/8/layout/hChevron3"/>
    <dgm:cxn modelId="{57347C71-5BCC-44DB-9FDD-6450D5B6F6CC}" type="presParOf" srcId="{EA0DDF5E-50CA-4028-9E46-74722D13EAEF}" destId="{6B4EA6D6-C1E4-4AA0-8DB5-86D0AE83F463}" srcOrd="1" destOrd="0" presId="urn:microsoft.com/office/officeart/2005/8/layout/hChevron3"/>
    <dgm:cxn modelId="{2A93936E-6317-47D9-AB0B-B47E2CDA682D}" type="presParOf" srcId="{EA0DDF5E-50CA-4028-9E46-74722D13EAEF}" destId="{2F69A47A-807F-4A11-9E83-93CF53246D76}" srcOrd="2" destOrd="0" presId="urn:microsoft.com/office/officeart/2005/8/layout/hChevron3"/>
    <dgm:cxn modelId="{68F00D65-D333-4DDE-88D8-135FB465DC86}" type="presParOf" srcId="{EA0DDF5E-50CA-4028-9E46-74722D13EAEF}" destId="{EBF3E5F4-C70A-47BA-B3DD-D7EA7E68004B}" srcOrd="3" destOrd="0" presId="urn:microsoft.com/office/officeart/2005/8/layout/hChevron3"/>
    <dgm:cxn modelId="{B489DB81-7900-4D69-B057-C81EF61D2032}" type="presParOf" srcId="{EA0DDF5E-50CA-4028-9E46-74722D13EAEF}" destId="{E3A882D0-96C3-454B-B521-D3DC18973729}" srcOrd="4" destOrd="0" presId="urn:microsoft.com/office/officeart/2005/8/layout/hChevron3"/>
    <dgm:cxn modelId="{899F43B2-9E36-4FB8-AFDA-98C18D3DC520}" type="presParOf" srcId="{EA0DDF5E-50CA-4028-9E46-74722D13EAEF}" destId="{97B7D999-AC24-4DE7-85B5-E07FBC114DB0}" srcOrd="5" destOrd="0" presId="urn:microsoft.com/office/officeart/2005/8/layout/hChevron3"/>
    <dgm:cxn modelId="{F83468CF-3F61-4D0E-8F4B-AB7F8D19BD19}" type="presParOf" srcId="{EA0DDF5E-50CA-4028-9E46-74722D13EAEF}" destId="{A771FFB2-D541-41B2-9233-813AC87887E7}" srcOrd="6" destOrd="0" presId="urn:microsoft.com/office/officeart/2005/8/layout/hChevron3"/>
    <dgm:cxn modelId="{5F8C6382-83F7-4D51-9FB8-BE8D509FCFBE}" type="presParOf" srcId="{EA0DDF5E-50CA-4028-9E46-74722D13EAEF}" destId="{37C09095-982B-4AB1-B040-8A50316A7FB5}" srcOrd="7" destOrd="0" presId="urn:microsoft.com/office/officeart/2005/8/layout/hChevron3"/>
    <dgm:cxn modelId="{B557A20D-8A2E-4A6C-9C0E-062C61091E22}" type="presParOf" srcId="{EA0DDF5E-50CA-4028-9E46-74722D13EAEF}" destId="{C668BD32-02AD-4FE4-85DA-9C9173B2A28C}" srcOrd="8" destOrd="0" presId="urn:microsoft.com/office/officeart/2005/8/layout/hChevron3"/>
    <dgm:cxn modelId="{3274CCD4-482C-4C77-8EF1-87833D4DB5F8}" type="presParOf" srcId="{EA0DDF5E-50CA-4028-9E46-74722D13EAEF}" destId="{A2BD2875-EF0E-440D-8B0D-32BD9B9AD955}" srcOrd="9" destOrd="0" presId="urn:microsoft.com/office/officeart/2005/8/layout/hChevron3"/>
    <dgm:cxn modelId="{430F9D40-1D2B-4BD7-8802-5A0E062BE884}" type="presParOf" srcId="{EA0DDF5E-50CA-4028-9E46-74722D13EAEF}" destId="{15477CA4-DA46-4479-BF45-B5076DA697EA}"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0968EDA9-4E30-4245-B269-FDAFCBBBD77E}" type="doc">
      <dgm:prSet loTypeId="urn:microsoft.com/office/officeart/2005/8/layout/hChevron3" loCatId="process" qsTypeId="urn:microsoft.com/office/officeart/2005/8/quickstyle/simple1" qsCatId="simple" csTypeId="urn:microsoft.com/office/officeart/2005/8/colors/accent1_2" csCatId="accent1" phldr="1"/>
      <dgm:spPr/>
    </dgm:pt>
    <dgm:pt modelId="{58008157-7176-4B68-94B4-1410B14A2521}">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17</a:t>
          </a:r>
        </a:p>
      </dgm:t>
    </dgm:pt>
    <dgm:pt modelId="{1B28DD20-5E93-42A3-890D-2EEEFF074078}" type="parTrans" cxnId="{69961337-3E41-470E-8CEA-4B32439D3E31}">
      <dgm:prSet/>
      <dgm:spPr/>
    </dgm:pt>
    <dgm:pt modelId="{CF462A62-9188-49C3-BB8C-FE4F4B4D855A}" type="sibTrans" cxnId="{69961337-3E41-470E-8CEA-4B32439D3E31}">
      <dgm:prSet/>
      <dgm:spPr/>
    </dgm:pt>
    <dgm:pt modelId="{FCE41F2F-E591-4A19-9A94-EE673E23035D}">
      <dgm:prSet phldrT="[Text]"/>
      <dgm:spPr>
        <a:gradFill flip="none" rotWithShape="0">
          <a:gsLst>
            <a:gs pos="0">
              <a:srgbClr val="4472C4"/>
            </a:gs>
            <a:gs pos="50000">
              <a:srgbClr val="4472C4"/>
            </a:gs>
            <a:gs pos="60000">
              <a:srgbClr val="4472C4"/>
            </a:gs>
            <a:gs pos="100000">
              <a:srgbClr val="4472C4"/>
            </a:gs>
          </a:gsLst>
          <a:lin ang="0" scaled="1"/>
          <a:tileRect/>
        </a:gradFill>
      </dgm:spPr>
      <dgm:t>
        <a:bodyPr/>
        <a:lstStyle/>
        <a:p>
          <a:r>
            <a:rPr lang="en-US"/>
            <a:t>Background</a:t>
          </a:r>
        </a:p>
      </dgm:t>
    </dgm:pt>
    <dgm:pt modelId="{6C5A02B3-75C6-4415-B3F1-9667B7BC4EE2}" type="parTrans" cxnId="{59ABD847-662F-4B03-A3BE-AED68BA4DEAC}">
      <dgm:prSet/>
      <dgm:spPr/>
    </dgm:pt>
    <dgm:pt modelId="{6F6BCC32-B078-426B-ABB4-4705C25D3629}" type="sibTrans" cxnId="{59ABD847-662F-4B03-A3BE-AED68BA4DEAC}">
      <dgm:prSet/>
      <dgm:spPr/>
    </dgm:pt>
    <dgm:pt modelId="{C6AC7925-281C-4F2E-860A-352906CEAF53}">
      <dgm:prSet phldrT="[Text]"/>
      <dgm:spPr>
        <a:gradFill flip="none" rotWithShape="0">
          <a:gsLst>
            <a:gs pos="0">
              <a:srgbClr val="4472C4"/>
            </a:gs>
            <a:gs pos="50000">
              <a:srgbClr val="4472C4"/>
            </a:gs>
            <a:gs pos="60000">
              <a:srgbClr val="4472C4"/>
            </a:gs>
            <a:gs pos="100000">
              <a:srgbClr val="4472C4"/>
            </a:gs>
          </a:gsLst>
          <a:lin ang="0" scaled="1"/>
          <a:tileRect/>
        </a:gradFill>
      </dgm:spPr>
      <dgm:t>
        <a:bodyPr/>
        <a:lstStyle/>
        <a:p>
          <a:r>
            <a:rPr lang="en-US"/>
            <a:t>Overview</a:t>
          </a:r>
        </a:p>
      </dgm:t>
    </dgm:pt>
    <dgm:pt modelId="{7754149A-CD51-4B4D-AFA1-BE7B49CC1948}" type="parTrans" cxnId="{7D44E0C3-A78F-41D1-929A-CAADA413D38C}">
      <dgm:prSet/>
      <dgm:spPr/>
    </dgm:pt>
    <dgm:pt modelId="{D4BA6DB0-A11C-45FB-8D76-A97165C3CEE5}" type="sibTrans" cxnId="{7D44E0C3-A78F-41D1-929A-CAADA413D38C}">
      <dgm:prSet/>
      <dgm:spPr/>
    </dgm:pt>
    <dgm:pt modelId="{CA8D25AD-F597-4BDC-BE49-E913F44A85B6}">
      <dgm:prSet/>
      <dgm:spPr>
        <a:gradFill flip="none" rotWithShape="0">
          <a:gsLst>
            <a:gs pos="0">
              <a:srgbClr val="4472C4"/>
            </a:gs>
            <a:gs pos="50000">
              <a:srgbClr val="4472C4"/>
            </a:gs>
            <a:gs pos="60000">
              <a:srgbClr val="4472C4"/>
            </a:gs>
            <a:gs pos="100000">
              <a:srgbClr val="4472C4"/>
            </a:gs>
          </a:gsLst>
          <a:lin ang="0" scaled="1"/>
          <a:tileRect/>
        </a:gradFill>
      </dgm:spPr>
      <dgm:t>
        <a:bodyPr/>
        <a:lstStyle/>
        <a:p>
          <a:r>
            <a:rPr lang="en-US"/>
            <a:t>Detection</a:t>
          </a:r>
        </a:p>
      </dgm:t>
    </dgm:pt>
    <dgm:pt modelId="{46181B13-3D0A-4DF5-94EB-3E4ABEF4693A}" type="parTrans" cxnId="{E6166301-D186-4960-8433-534D65E7BF7C}">
      <dgm:prSet/>
      <dgm:spPr/>
    </dgm:pt>
    <dgm:pt modelId="{F300E847-7D5C-4380-A8F2-932681DBF7ED}" type="sibTrans" cxnId="{E6166301-D186-4960-8433-534D65E7BF7C}">
      <dgm:prSet/>
      <dgm:spPr/>
    </dgm:pt>
    <dgm:pt modelId="{447A35A3-14C4-4413-BCFB-077479B19DCF}">
      <dgm:prSet/>
      <dgm:spPr>
        <a:gradFill flip="none" rotWithShape="0">
          <a:gsLst>
            <a:gs pos="0">
              <a:srgbClr val="4472C4"/>
            </a:gs>
            <a:gs pos="50000">
              <a:srgbClr val="4472C4"/>
            </a:gs>
            <a:gs pos="60000">
              <a:srgbClr val="A5A5A5"/>
            </a:gs>
            <a:gs pos="100000">
              <a:srgbClr val="A5A5A5"/>
            </a:gs>
          </a:gsLst>
          <a:lin ang="0" scaled="1"/>
          <a:tileRect/>
        </a:gradFill>
      </dgm:spPr>
      <dgm:t>
        <a:bodyPr/>
        <a:lstStyle/>
        <a:p>
          <a:r>
            <a:rPr lang="en-US"/>
            <a:t>Repair</a:t>
          </a:r>
        </a:p>
      </dgm:t>
    </dgm:pt>
    <dgm:pt modelId="{19DBD4F2-96F0-4158-86CE-EC6F8EAB344A}" type="parTrans" cxnId="{0FA17D41-C402-4CB5-9274-8E3B91BA0DA1}">
      <dgm:prSet/>
      <dgm:spPr/>
    </dgm:pt>
    <dgm:pt modelId="{D1ADEDDA-5FAB-4B18-A0DF-C6EC8A6C0998}" type="sibTrans" cxnId="{0FA17D41-C402-4CB5-9274-8E3B91BA0DA1}">
      <dgm:prSet/>
      <dgm:spPr/>
    </dgm:pt>
    <dgm:pt modelId="{9A91E26D-A08A-4D96-A93B-80993B412D3D}">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Performance</a:t>
          </a:r>
        </a:p>
      </dgm:t>
    </dgm:pt>
    <dgm:pt modelId="{3CD14387-6377-45AB-A1D5-6DE18FEC4F09}" type="parTrans" cxnId="{30416359-52DF-491B-BA1F-AF8543411458}">
      <dgm:prSet/>
      <dgm:spPr/>
    </dgm:pt>
    <dgm:pt modelId="{0FBFBF37-35AD-451A-912E-2CABFEEA2C39}" type="sibTrans" cxnId="{30416359-52DF-491B-BA1F-AF8543411458}">
      <dgm:prSet/>
      <dgm:spPr/>
    </dgm:pt>
    <dgm:pt modelId="{DE28FE38-ECFD-4047-ADED-0285AF45663B}" type="pres">
      <dgm:prSet presAssocID="{0968EDA9-4E30-4245-B269-FDAFCBBBD77E}" presName="Name0" presStyleCnt="0">
        <dgm:presLayoutVars>
          <dgm:dir/>
          <dgm:resizeHandles val="exact"/>
        </dgm:presLayoutVars>
      </dgm:prSet>
      <dgm:spPr/>
    </dgm:pt>
    <dgm:pt modelId="{D8A8D15A-1173-455E-9673-41147F234AFF}" type="pres">
      <dgm:prSet presAssocID="{58008157-7176-4B68-94B4-1410B14A2521}" presName="parTxOnly" presStyleLbl="node1" presStyleIdx="0" presStyleCnt="6" custScaleX="42411" custScaleY="41158">
        <dgm:presLayoutVars>
          <dgm:bulletEnabled val="1"/>
        </dgm:presLayoutVars>
      </dgm:prSet>
      <dgm:spPr/>
    </dgm:pt>
    <dgm:pt modelId="{AE0DA7AD-8EB4-404B-BB74-FC684815C488}" type="pres">
      <dgm:prSet presAssocID="{CF462A62-9188-49C3-BB8C-FE4F4B4D855A}" presName="parSpace" presStyleCnt="0"/>
      <dgm:spPr/>
    </dgm:pt>
    <dgm:pt modelId="{39421EBF-F78B-49FC-BFE1-1D347B2CF365}" type="pres">
      <dgm:prSet presAssocID="{FCE41F2F-E591-4A19-9A94-EE673E23035D}" presName="parTxOnly" presStyleLbl="node1" presStyleIdx="1" presStyleCnt="6">
        <dgm:presLayoutVars>
          <dgm:bulletEnabled val="1"/>
        </dgm:presLayoutVars>
      </dgm:prSet>
      <dgm:spPr/>
    </dgm:pt>
    <dgm:pt modelId="{F8A69D65-7DCC-4579-9D13-47065B0F71F6}" type="pres">
      <dgm:prSet presAssocID="{6F6BCC32-B078-426B-ABB4-4705C25D3629}" presName="parSpace" presStyleCnt="0"/>
      <dgm:spPr/>
    </dgm:pt>
    <dgm:pt modelId="{FA1FD574-5C96-47B8-8727-6671625B6729}" type="pres">
      <dgm:prSet presAssocID="{C6AC7925-281C-4F2E-860A-352906CEAF53}" presName="parTxOnly" presStyleLbl="node1" presStyleIdx="2" presStyleCnt="6">
        <dgm:presLayoutVars>
          <dgm:bulletEnabled val="1"/>
        </dgm:presLayoutVars>
      </dgm:prSet>
      <dgm:spPr/>
    </dgm:pt>
    <dgm:pt modelId="{9B21F594-32F2-4FC0-A69E-F7194B434974}" type="pres">
      <dgm:prSet presAssocID="{D4BA6DB0-A11C-45FB-8D76-A97165C3CEE5}" presName="parSpace" presStyleCnt="0"/>
      <dgm:spPr/>
    </dgm:pt>
    <dgm:pt modelId="{9299944D-C130-4E4F-846F-9918722EE93C}" type="pres">
      <dgm:prSet presAssocID="{CA8D25AD-F597-4BDC-BE49-E913F44A85B6}" presName="parTxOnly" presStyleLbl="node1" presStyleIdx="3" presStyleCnt="6">
        <dgm:presLayoutVars>
          <dgm:bulletEnabled val="1"/>
        </dgm:presLayoutVars>
      </dgm:prSet>
      <dgm:spPr/>
    </dgm:pt>
    <dgm:pt modelId="{6717BFA9-5AF2-4D7E-863C-AFAB1A46A0BA}" type="pres">
      <dgm:prSet presAssocID="{F300E847-7D5C-4380-A8F2-932681DBF7ED}" presName="parSpace" presStyleCnt="0"/>
      <dgm:spPr/>
    </dgm:pt>
    <dgm:pt modelId="{A8317389-4CB1-4C97-877E-89DE396268A7}" type="pres">
      <dgm:prSet presAssocID="{447A35A3-14C4-4413-BCFB-077479B19DCF}" presName="parTxOnly" presStyleLbl="node1" presStyleIdx="4" presStyleCnt="6">
        <dgm:presLayoutVars>
          <dgm:bulletEnabled val="1"/>
        </dgm:presLayoutVars>
      </dgm:prSet>
      <dgm:spPr/>
    </dgm:pt>
    <dgm:pt modelId="{8193F419-A710-4397-90E1-3264EC2C9B12}" type="pres">
      <dgm:prSet presAssocID="{D1ADEDDA-5FAB-4B18-A0DF-C6EC8A6C0998}" presName="parSpace" presStyleCnt="0"/>
      <dgm:spPr/>
    </dgm:pt>
    <dgm:pt modelId="{8D55D4B3-6F93-49BB-8D55-BBA25CCF5D83}" type="pres">
      <dgm:prSet presAssocID="{9A91E26D-A08A-4D96-A93B-80993B412D3D}" presName="parTxOnly" presStyleLbl="node1" presStyleIdx="5" presStyleCnt="6">
        <dgm:presLayoutVars>
          <dgm:bulletEnabled val="1"/>
        </dgm:presLayoutVars>
      </dgm:prSet>
      <dgm:spPr/>
    </dgm:pt>
  </dgm:ptLst>
  <dgm:cxnLst>
    <dgm:cxn modelId="{5AA781E1-668C-45F3-9356-D8C87579610F}" type="presOf" srcId="{C6AC7925-281C-4F2E-860A-352906CEAF53}" destId="{FA1FD574-5C96-47B8-8727-6671625B6729}" srcOrd="0" destOrd="0" presId="urn:microsoft.com/office/officeart/2005/8/layout/hChevron3"/>
    <dgm:cxn modelId="{146B20E4-1E4E-46B1-B750-34CE29667FEA}" type="presOf" srcId="{58008157-7176-4B68-94B4-1410B14A2521}" destId="{D8A8D15A-1173-455E-9673-41147F234AFF}" srcOrd="0" destOrd="0" presId="urn:microsoft.com/office/officeart/2005/8/layout/hChevron3"/>
    <dgm:cxn modelId="{7D44E0C3-A78F-41D1-929A-CAADA413D38C}" srcId="{0968EDA9-4E30-4245-B269-FDAFCBBBD77E}" destId="{C6AC7925-281C-4F2E-860A-352906CEAF53}" srcOrd="2" destOrd="0" parTransId="{7754149A-CD51-4B4D-AFA1-BE7B49CC1948}" sibTransId="{D4BA6DB0-A11C-45FB-8D76-A97165C3CEE5}"/>
    <dgm:cxn modelId="{916DB095-6F79-4D23-9977-EB6F30F89231}" type="presOf" srcId="{9A91E26D-A08A-4D96-A93B-80993B412D3D}" destId="{8D55D4B3-6F93-49BB-8D55-BBA25CCF5D83}" srcOrd="0" destOrd="0" presId="urn:microsoft.com/office/officeart/2005/8/layout/hChevron3"/>
    <dgm:cxn modelId="{30416359-52DF-491B-BA1F-AF8543411458}" srcId="{0968EDA9-4E30-4245-B269-FDAFCBBBD77E}" destId="{9A91E26D-A08A-4D96-A93B-80993B412D3D}" srcOrd="5" destOrd="0" parTransId="{3CD14387-6377-45AB-A1D5-6DE18FEC4F09}" sibTransId="{0FBFBF37-35AD-451A-912E-2CABFEEA2C39}"/>
    <dgm:cxn modelId="{497F632C-C79F-433D-8EDA-AD71726C924C}" type="presOf" srcId="{FCE41F2F-E591-4A19-9A94-EE673E23035D}" destId="{39421EBF-F78B-49FC-BFE1-1D347B2CF365}" srcOrd="0" destOrd="0" presId="urn:microsoft.com/office/officeart/2005/8/layout/hChevron3"/>
    <dgm:cxn modelId="{E6166301-D186-4960-8433-534D65E7BF7C}" srcId="{0968EDA9-4E30-4245-B269-FDAFCBBBD77E}" destId="{CA8D25AD-F597-4BDC-BE49-E913F44A85B6}" srcOrd="3" destOrd="0" parTransId="{46181B13-3D0A-4DF5-94EB-3E4ABEF4693A}" sibTransId="{F300E847-7D5C-4380-A8F2-932681DBF7ED}"/>
    <dgm:cxn modelId="{4BBE5DE6-908F-422F-A863-0332EC826309}" type="presOf" srcId="{CA8D25AD-F597-4BDC-BE49-E913F44A85B6}" destId="{9299944D-C130-4E4F-846F-9918722EE93C}" srcOrd="0" destOrd="0" presId="urn:microsoft.com/office/officeart/2005/8/layout/hChevron3"/>
    <dgm:cxn modelId="{69961337-3E41-470E-8CEA-4B32439D3E31}" srcId="{0968EDA9-4E30-4245-B269-FDAFCBBBD77E}" destId="{58008157-7176-4B68-94B4-1410B14A2521}" srcOrd="0" destOrd="0" parTransId="{1B28DD20-5E93-42A3-890D-2EEEFF074078}" sibTransId="{CF462A62-9188-49C3-BB8C-FE4F4B4D855A}"/>
    <dgm:cxn modelId="{0FA17D41-C402-4CB5-9274-8E3B91BA0DA1}" srcId="{0968EDA9-4E30-4245-B269-FDAFCBBBD77E}" destId="{447A35A3-14C4-4413-BCFB-077479B19DCF}" srcOrd="4" destOrd="0" parTransId="{19DBD4F2-96F0-4158-86CE-EC6F8EAB344A}" sibTransId="{D1ADEDDA-5FAB-4B18-A0DF-C6EC8A6C0998}"/>
    <dgm:cxn modelId="{88DE7EBF-808B-485E-B2B4-32324722DDDE}" type="presOf" srcId="{447A35A3-14C4-4413-BCFB-077479B19DCF}" destId="{A8317389-4CB1-4C97-877E-89DE396268A7}" srcOrd="0" destOrd="0" presId="urn:microsoft.com/office/officeart/2005/8/layout/hChevron3"/>
    <dgm:cxn modelId="{59ABD847-662F-4B03-A3BE-AED68BA4DEAC}" srcId="{0968EDA9-4E30-4245-B269-FDAFCBBBD77E}" destId="{FCE41F2F-E591-4A19-9A94-EE673E23035D}" srcOrd="1" destOrd="0" parTransId="{6C5A02B3-75C6-4415-B3F1-9667B7BC4EE2}" sibTransId="{6F6BCC32-B078-426B-ABB4-4705C25D3629}"/>
    <dgm:cxn modelId="{9DAF2CA9-1A7A-4939-BB4F-B72442BE867F}" type="presOf" srcId="{0968EDA9-4E30-4245-B269-FDAFCBBBD77E}" destId="{DE28FE38-ECFD-4047-ADED-0285AF45663B}" srcOrd="0" destOrd="0" presId="urn:microsoft.com/office/officeart/2005/8/layout/hChevron3"/>
    <dgm:cxn modelId="{742B2490-14D3-4DD1-ABAD-1BC0839F46F0}" type="presParOf" srcId="{DE28FE38-ECFD-4047-ADED-0285AF45663B}" destId="{D8A8D15A-1173-455E-9673-41147F234AFF}" srcOrd="0" destOrd="0" presId="urn:microsoft.com/office/officeart/2005/8/layout/hChevron3"/>
    <dgm:cxn modelId="{93F8EC39-09FB-41DB-8F33-F75BF4C31301}" type="presParOf" srcId="{DE28FE38-ECFD-4047-ADED-0285AF45663B}" destId="{AE0DA7AD-8EB4-404B-BB74-FC684815C488}" srcOrd="1" destOrd="0" presId="urn:microsoft.com/office/officeart/2005/8/layout/hChevron3"/>
    <dgm:cxn modelId="{EEB6D813-83F8-4DF3-98FA-A0E4FC19DDA9}" type="presParOf" srcId="{DE28FE38-ECFD-4047-ADED-0285AF45663B}" destId="{39421EBF-F78B-49FC-BFE1-1D347B2CF365}" srcOrd="2" destOrd="0" presId="urn:microsoft.com/office/officeart/2005/8/layout/hChevron3"/>
    <dgm:cxn modelId="{1B7E4E6A-BC0A-425B-A537-6DE28EFD8A4E}" type="presParOf" srcId="{DE28FE38-ECFD-4047-ADED-0285AF45663B}" destId="{F8A69D65-7DCC-4579-9D13-47065B0F71F6}" srcOrd="3" destOrd="0" presId="urn:microsoft.com/office/officeart/2005/8/layout/hChevron3"/>
    <dgm:cxn modelId="{BE6DDA1C-AB5E-4617-8686-7CF3FA5A1849}" type="presParOf" srcId="{DE28FE38-ECFD-4047-ADED-0285AF45663B}" destId="{FA1FD574-5C96-47B8-8727-6671625B6729}" srcOrd="4" destOrd="0" presId="urn:microsoft.com/office/officeart/2005/8/layout/hChevron3"/>
    <dgm:cxn modelId="{A3C3FEC8-15E1-43A0-9503-E50DFBB9E10C}" type="presParOf" srcId="{DE28FE38-ECFD-4047-ADED-0285AF45663B}" destId="{9B21F594-32F2-4FC0-A69E-F7194B434974}" srcOrd="5" destOrd="0" presId="urn:microsoft.com/office/officeart/2005/8/layout/hChevron3"/>
    <dgm:cxn modelId="{04F45D31-A7EB-49B5-8E66-10421ACD8A74}" type="presParOf" srcId="{DE28FE38-ECFD-4047-ADED-0285AF45663B}" destId="{9299944D-C130-4E4F-846F-9918722EE93C}" srcOrd="6" destOrd="0" presId="urn:microsoft.com/office/officeart/2005/8/layout/hChevron3"/>
    <dgm:cxn modelId="{51BD1FD8-7048-435A-9EBD-6627ECC983F9}" type="presParOf" srcId="{DE28FE38-ECFD-4047-ADED-0285AF45663B}" destId="{6717BFA9-5AF2-4D7E-863C-AFAB1A46A0BA}" srcOrd="7" destOrd="0" presId="urn:microsoft.com/office/officeart/2005/8/layout/hChevron3"/>
    <dgm:cxn modelId="{8E046164-8AF7-42AE-B24E-CB0656A9B6D5}" type="presParOf" srcId="{DE28FE38-ECFD-4047-ADED-0285AF45663B}" destId="{A8317389-4CB1-4C97-877E-89DE396268A7}" srcOrd="8" destOrd="0" presId="urn:microsoft.com/office/officeart/2005/8/layout/hChevron3"/>
    <dgm:cxn modelId="{25F9D07F-5EC2-400C-93A2-22C538D75BF0}" type="presParOf" srcId="{DE28FE38-ECFD-4047-ADED-0285AF45663B}" destId="{8193F419-A710-4397-90E1-3264EC2C9B12}" srcOrd="9" destOrd="0" presId="urn:microsoft.com/office/officeart/2005/8/layout/hChevron3"/>
    <dgm:cxn modelId="{88DDD74B-D4DA-49C2-9324-0B220C65CDB9}" type="presParOf" srcId="{DE28FE38-ECFD-4047-ADED-0285AF45663B}" destId="{8D55D4B3-6F93-49BB-8D55-BBA25CCF5D83}" srcOrd="10"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74DE7798-D619-4B9F-BFB5-D0E861AFCFC9}" type="doc">
      <dgm:prSet loTypeId="urn:microsoft.com/office/officeart/2005/8/layout/hChevron3" loCatId="process" qsTypeId="urn:microsoft.com/office/officeart/2005/8/quickstyle/simple1" qsCatId="simple" csTypeId="urn:microsoft.com/office/officeart/2005/8/colors/accent1_2" csCatId="accent1" phldr="1"/>
      <dgm:spPr/>
    </dgm:pt>
    <dgm:pt modelId="{7FE5F77F-D668-4DF3-9F6F-AA9DE9BB1816}">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18</a:t>
          </a:r>
        </a:p>
      </dgm:t>
    </dgm:pt>
    <dgm:pt modelId="{EAC51835-6CB1-4D77-AB50-B6DCED41F66B}" type="parTrans" cxnId="{1AADABD0-FD42-4091-B1FB-BE68EE13BC35}">
      <dgm:prSet/>
      <dgm:spPr/>
    </dgm:pt>
    <dgm:pt modelId="{4802937D-C841-4C34-8874-809D23D15B8C}" type="sibTrans" cxnId="{1AADABD0-FD42-4091-B1FB-BE68EE13BC35}">
      <dgm:prSet/>
      <dgm:spPr/>
    </dgm:pt>
    <dgm:pt modelId="{80220428-2F1B-46C1-824E-5CFD5EAF848C}">
      <dgm:prSet phldrT="[Text]"/>
      <dgm:spPr>
        <a:gradFill flip="none" rotWithShape="0">
          <a:gsLst>
            <a:gs pos="0">
              <a:srgbClr val="4472C4"/>
            </a:gs>
            <a:gs pos="66667">
              <a:srgbClr val="4472C4"/>
            </a:gs>
            <a:gs pos="80000">
              <a:srgbClr val="4472C4"/>
            </a:gs>
            <a:gs pos="100000">
              <a:srgbClr val="4472C4"/>
            </a:gs>
          </a:gsLst>
          <a:lin ang="0" scaled="1"/>
          <a:tileRect/>
        </a:gradFill>
      </dgm:spPr>
      <dgm:t>
        <a:bodyPr/>
        <a:lstStyle/>
        <a:p>
          <a:r>
            <a:rPr lang="en-US"/>
            <a:t>Background</a:t>
          </a:r>
        </a:p>
      </dgm:t>
    </dgm:pt>
    <dgm:pt modelId="{AD5D548C-CF92-4045-A918-CD505C5FDCBD}" type="parTrans" cxnId="{9DCB0E86-BAB6-4038-9EB2-4A6E1310DA29}">
      <dgm:prSet/>
      <dgm:spPr/>
    </dgm:pt>
    <dgm:pt modelId="{C7DDA45D-F0BB-48F0-8FF8-E0FD2C65A4A0}" type="sibTrans" cxnId="{9DCB0E86-BAB6-4038-9EB2-4A6E1310DA29}">
      <dgm:prSet/>
      <dgm:spPr/>
    </dgm:pt>
    <dgm:pt modelId="{29ACAD47-E9C4-4069-873E-8810004F3897}">
      <dgm:prSet phldrT="[Text]"/>
      <dgm:spPr>
        <a:gradFill flip="none" rotWithShape="0">
          <a:gsLst>
            <a:gs pos="0">
              <a:srgbClr val="4472C4"/>
            </a:gs>
            <a:gs pos="66667">
              <a:srgbClr val="4472C4"/>
            </a:gs>
            <a:gs pos="80000">
              <a:srgbClr val="4472C4"/>
            </a:gs>
            <a:gs pos="100000">
              <a:srgbClr val="4472C4"/>
            </a:gs>
          </a:gsLst>
          <a:lin ang="0" scaled="1"/>
          <a:tileRect/>
        </a:gradFill>
      </dgm:spPr>
      <dgm:t>
        <a:bodyPr/>
        <a:lstStyle/>
        <a:p>
          <a:r>
            <a:rPr lang="en-US"/>
            <a:t>Overview</a:t>
          </a:r>
        </a:p>
      </dgm:t>
    </dgm:pt>
    <dgm:pt modelId="{DB290244-818E-429C-957B-C8FFC72F177B}" type="parTrans" cxnId="{B1DD490C-2A69-491C-BBF7-F0F3CEABD51A}">
      <dgm:prSet/>
      <dgm:spPr/>
    </dgm:pt>
    <dgm:pt modelId="{728F1CD2-A73A-4D5E-9571-5A2E0BCE0638}" type="sibTrans" cxnId="{B1DD490C-2A69-491C-BBF7-F0F3CEABD51A}">
      <dgm:prSet/>
      <dgm:spPr/>
    </dgm:pt>
    <dgm:pt modelId="{2E49F7EF-0F5F-4D74-BC7E-953AE506381F}">
      <dgm:prSet/>
      <dgm:spPr>
        <a:gradFill flip="none" rotWithShape="0">
          <a:gsLst>
            <a:gs pos="0">
              <a:srgbClr val="4472C4"/>
            </a:gs>
            <a:gs pos="66667">
              <a:srgbClr val="4472C4"/>
            </a:gs>
            <a:gs pos="80000">
              <a:srgbClr val="4472C4"/>
            </a:gs>
            <a:gs pos="100000">
              <a:srgbClr val="4472C4"/>
            </a:gs>
          </a:gsLst>
          <a:lin ang="0" scaled="1"/>
          <a:tileRect/>
        </a:gradFill>
      </dgm:spPr>
      <dgm:t>
        <a:bodyPr/>
        <a:lstStyle/>
        <a:p>
          <a:r>
            <a:rPr lang="en-US"/>
            <a:t>Detection</a:t>
          </a:r>
        </a:p>
      </dgm:t>
    </dgm:pt>
    <dgm:pt modelId="{3D995A7F-A813-49C5-84E9-0550DF56C910}" type="parTrans" cxnId="{29FEC561-47E5-47F8-8072-3500375D4D28}">
      <dgm:prSet/>
      <dgm:spPr/>
    </dgm:pt>
    <dgm:pt modelId="{F0D1F2D5-A968-4196-8445-5FC2C1CB1AE8}" type="sibTrans" cxnId="{29FEC561-47E5-47F8-8072-3500375D4D28}">
      <dgm:prSet/>
      <dgm:spPr/>
    </dgm:pt>
    <dgm:pt modelId="{1D6BF7A8-89E1-4676-B715-4EBC094DD853}">
      <dgm:prSet/>
      <dgm:spPr>
        <a:gradFill flip="none" rotWithShape="0">
          <a:gsLst>
            <a:gs pos="0">
              <a:srgbClr val="4472C4"/>
            </a:gs>
            <a:gs pos="66667">
              <a:srgbClr val="4472C4"/>
            </a:gs>
            <a:gs pos="80000">
              <a:srgbClr val="A5A5A5"/>
            </a:gs>
            <a:gs pos="100000">
              <a:srgbClr val="A5A5A5"/>
            </a:gs>
          </a:gsLst>
          <a:lin ang="0" scaled="1"/>
          <a:tileRect/>
        </a:gradFill>
      </dgm:spPr>
      <dgm:t>
        <a:bodyPr/>
        <a:lstStyle/>
        <a:p>
          <a:r>
            <a:rPr lang="en-US"/>
            <a:t>Repair</a:t>
          </a:r>
        </a:p>
      </dgm:t>
    </dgm:pt>
    <dgm:pt modelId="{32518C14-8E38-4472-B632-880BE11CC215}" type="parTrans" cxnId="{344DEDA1-485C-4B08-86D8-C4F91E4218A3}">
      <dgm:prSet/>
      <dgm:spPr/>
    </dgm:pt>
    <dgm:pt modelId="{1FDCE4C2-8819-4731-A9AB-183E87788579}" type="sibTrans" cxnId="{344DEDA1-485C-4B08-86D8-C4F91E4218A3}">
      <dgm:prSet/>
      <dgm:spPr/>
    </dgm:pt>
    <dgm:pt modelId="{D4CDBFBE-C2BD-43D3-A67D-2D6E536E0C89}">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Performance</a:t>
          </a:r>
        </a:p>
      </dgm:t>
    </dgm:pt>
    <dgm:pt modelId="{18EE035D-4831-4282-9890-BDF94683DFD1}" type="parTrans" cxnId="{811254DF-B364-49C4-A100-E937C1016321}">
      <dgm:prSet/>
      <dgm:spPr/>
    </dgm:pt>
    <dgm:pt modelId="{33BC08E8-B82F-4E57-9675-85F778D91771}" type="sibTrans" cxnId="{811254DF-B364-49C4-A100-E937C1016321}">
      <dgm:prSet/>
      <dgm:spPr/>
    </dgm:pt>
    <dgm:pt modelId="{7F41474F-2230-491A-B3CE-09325ACFC871}" type="pres">
      <dgm:prSet presAssocID="{74DE7798-D619-4B9F-BFB5-D0E861AFCFC9}" presName="Name0" presStyleCnt="0">
        <dgm:presLayoutVars>
          <dgm:dir/>
          <dgm:resizeHandles val="exact"/>
        </dgm:presLayoutVars>
      </dgm:prSet>
      <dgm:spPr/>
    </dgm:pt>
    <dgm:pt modelId="{FB6B776F-4320-4279-9AAC-1F7226D38177}" type="pres">
      <dgm:prSet presAssocID="{7FE5F77F-D668-4DF3-9F6F-AA9DE9BB1816}" presName="parTxOnly" presStyleLbl="node1" presStyleIdx="0" presStyleCnt="6" custScaleX="42411" custScaleY="41158">
        <dgm:presLayoutVars>
          <dgm:bulletEnabled val="1"/>
        </dgm:presLayoutVars>
      </dgm:prSet>
      <dgm:spPr/>
    </dgm:pt>
    <dgm:pt modelId="{CB234731-4A92-40DC-8E81-D461948AB481}" type="pres">
      <dgm:prSet presAssocID="{4802937D-C841-4C34-8874-809D23D15B8C}" presName="parSpace" presStyleCnt="0"/>
      <dgm:spPr/>
    </dgm:pt>
    <dgm:pt modelId="{62B43ED2-86B0-4420-A6AC-D39F562654BE}" type="pres">
      <dgm:prSet presAssocID="{80220428-2F1B-46C1-824E-5CFD5EAF848C}" presName="parTxOnly" presStyleLbl="node1" presStyleIdx="1" presStyleCnt="6">
        <dgm:presLayoutVars>
          <dgm:bulletEnabled val="1"/>
        </dgm:presLayoutVars>
      </dgm:prSet>
      <dgm:spPr/>
    </dgm:pt>
    <dgm:pt modelId="{22B9365C-44E5-4DF0-BD52-9990A643157C}" type="pres">
      <dgm:prSet presAssocID="{C7DDA45D-F0BB-48F0-8FF8-E0FD2C65A4A0}" presName="parSpace" presStyleCnt="0"/>
      <dgm:spPr/>
    </dgm:pt>
    <dgm:pt modelId="{3B74CF3F-9134-4055-8173-321F313B75BC}" type="pres">
      <dgm:prSet presAssocID="{29ACAD47-E9C4-4069-873E-8810004F3897}" presName="parTxOnly" presStyleLbl="node1" presStyleIdx="2" presStyleCnt="6">
        <dgm:presLayoutVars>
          <dgm:bulletEnabled val="1"/>
        </dgm:presLayoutVars>
      </dgm:prSet>
      <dgm:spPr/>
    </dgm:pt>
    <dgm:pt modelId="{489E4CE2-A2FD-4DFC-B78C-27AC83841E65}" type="pres">
      <dgm:prSet presAssocID="{728F1CD2-A73A-4D5E-9571-5A2E0BCE0638}" presName="parSpace" presStyleCnt="0"/>
      <dgm:spPr/>
    </dgm:pt>
    <dgm:pt modelId="{6FDB2C86-1D70-4FCA-A5D0-D495C5D898F9}" type="pres">
      <dgm:prSet presAssocID="{2E49F7EF-0F5F-4D74-BC7E-953AE506381F}" presName="parTxOnly" presStyleLbl="node1" presStyleIdx="3" presStyleCnt="6">
        <dgm:presLayoutVars>
          <dgm:bulletEnabled val="1"/>
        </dgm:presLayoutVars>
      </dgm:prSet>
      <dgm:spPr/>
    </dgm:pt>
    <dgm:pt modelId="{79B29302-3F9A-4B45-BE79-EDB42714DBEB}" type="pres">
      <dgm:prSet presAssocID="{F0D1F2D5-A968-4196-8445-5FC2C1CB1AE8}" presName="parSpace" presStyleCnt="0"/>
      <dgm:spPr/>
    </dgm:pt>
    <dgm:pt modelId="{83BA7F59-FB5B-455A-BAF7-63786080E6DB}" type="pres">
      <dgm:prSet presAssocID="{1D6BF7A8-89E1-4676-B715-4EBC094DD853}" presName="parTxOnly" presStyleLbl="node1" presStyleIdx="4" presStyleCnt="6">
        <dgm:presLayoutVars>
          <dgm:bulletEnabled val="1"/>
        </dgm:presLayoutVars>
      </dgm:prSet>
      <dgm:spPr/>
    </dgm:pt>
    <dgm:pt modelId="{F6F857AE-7548-47C3-9055-49BC00A167E3}" type="pres">
      <dgm:prSet presAssocID="{1FDCE4C2-8819-4731-A9AB-183E87788579}" presName="parSpace" presStyleCnt="0"/>
      <dgm:spPr/>
    </dgm:pt>
    <dgm:pt modelId="{3D67C5D8-8C62-4F44-8CDE-FBEDAFD687E3}" type="pres">
      <dgm:prSet presAssocID="{D4CDBFBE-C2BD-43D3-A67D-2D6E536E0C89}" presName="parTxOnly" presStyleLbl="node1" presStyleIdx="5" presStyleCnt="6">
        <dgm:presLayoutVars>
          <dgm:bulletEnabled val="1"/>
        </dgm:presLayoutVars>
      </dgm:prSet>
      <dgm:spPr/>
    </dgm:pt>
  </dgm:ptLst>
  <dgm:cxnLst>
    <dgm:cxn modelId="{29FEC561-47E5-47F8-8072-3500375D4D28}" srcId="{74DE7798-D619-4B9F-BFB5-D0E861AFCFC9}" destId="{2E49F7EF-0F5F-4D74-BC7E-953AE506381F}" srcOrd="3" destOrd="0" parTransId="{3D995A7F-A813-49C5-84E9-0550DF56C910}" sibTransId="{F0D1F2D5-A968-4196-8445-5FC2C1CB1AE8}"/>
    <dgm:cxn modelId="{9A9646DA-602C-465B-BA57-7B46842A29A9}" type="presOf" srcId="{1D6BF7A8-89E1-4676-B715-4EBC094DD853}" destId="{83BA7F59-FB5B-455A-BAF7-63786080E6DB}" srcOrd="0" destOrd="0" presId="urn:microsoft.com/office/officeart/2005/8/layout/hChevron3"/>
    <dgm:cxn modelId="{9DCB0E86-BAB6-4038-9EB2-4A6E1310DA29}" srcId="{74DE7798-D619-4B9F-BFB5-D0E861AFCFC9}" destId="{80220428-2F1B-46C1-824E-5CFD5EAF848C}" srcOrd="1" destOrd="0" parTransId="{AD5D548C-CF92-4045-A918-CD505C5FDCBD}" sibTransId="{C7DDA45D-F0BB-48F0-8FF8-E0FD2C65A4A0}"/>
    <dgm:cxn modelId="{1AADABD0-FD42-4091-B1FB-BE68EE13BC35}" srcId="{74DE7798-D619-4B9F-BFB5-D0E861AFCFC9}" destId="{7FE5F77F-D668-4DF3-9F6F-AA9DE9BB1816}" srcOrd="0" destOrd="0" parTransId="{EAC51835-6CB1-4D77-AB50-B6DCED41F66B}" sibTransId="{4802937D-C841-4C34-8874-809D23D15B8C}"/>
    <dgm:cxn modelId="{344DEDA1-485C-4B08-86D8-C4F91E4218A3}" srcId="{74DE7798-D619-4B9F-BFB5-D0E861AFCFC9}" destId="{1D6BF7A8-89E1-4676-B715-4EBC094DD853}" srcOrd="4" destOrd="0" parTransId="{32518C14-8E38-4472-B632-880BE11CC215}" sibTransId="{1FDCE4C2-8819-4731-A9AB-183E87788579}"/>
    <dgm:cxn modelId="{0E6CC4FF-82CA-40E5-9B6E-95250113EA98}" type="presOf" srcId="{D4CDBFBE-C2BD-43D3-A67D-2D6E536E0C89}" destId="{3D67C5D8-8C62-4F44-8CDE-FBEDAFD687E3}" srcOrd="0" destOrd="0" presId="urn:microsoft.com/office/officeart/2005/8/layout/hChevron3"/>
    <dgm:cxn modelId="{83B1A480-952F-427E-9417-D98E525A3BE1}" type="presOf" srcId="{2E49F7EF-0F5F-4D74-BC7E-953AE506381F}" destId="{6FDB2C86-1D70-4FCA-A5D0-D495C5D898F9}" srcOrd="0" destOrd="0" presId="urn:microsoft.com/office/officeart/2005/8/layout/hChevron3"/>
    <dgm:cxn modelId="{B1DD490C-2A69-491C-BBF7-F0F3CEABD51A}" srcId="{74DE7798-D619-4B9F-BFB5-D0E861AFCFC9}" destId="{29ACAD47-E9C4-4069-873E-8810004F3897}" srcOrd="2" destOrd="0" parTransId="{DB290244-818E-429C-957B-C8FFC72F177B}" sibTransId="{728F1CD2-A73A-4D5E-9571-5A2E0BCE0638}"/>
    <dgm:cxn modelId="{057984C6-F218-4CEB-9A8E-B7E4F196ED22}" type="presOf" srcId="{7FE5F77F-D668-4DF3-9F6F-AA9DE9BB1816}" destId="{FB6B776F-4320-4279-9AAC-1F7226D38177}" srcOrd="0" destOrd="0" presId="urn:microsoft.com/office/officeart/2005/8/layout/hChevron3"/>
    <dgm:cxn modelId="{90A7EDDA-861C-4D97-A677-539F6AC66695}" type="presOf" srcId="{29ACAD47-E9C4-4069-873E-8810004F3897}" destId="{3B74CF3F-9134-4055-8173-321F313B75BC}" srcOrd="0" destOrd="0" presId="urn:microsoft.com/office/officeart/2005/8/layout/hChevron3"/>
    <dgm:cxn modelId="{4BEDD8CD-05C3-40E3-A800-835F029FB5F7}" type="presOf" srcId="{74DE7798-D619-4B9F-BFB5-D0E861AFCFC9}" destId="{7F41474F-2230-491A-B3CE-09325ACFC871}" srcOrd="0" destOrd="0" presId="urn:microsoft.com/office/officeart/2005/8/layout/hChevron3"/>
    <dgm:cxn modelId="{04479B37-18A0-46FF-A7AD-7E72766BBED7}" type="presOf" srcId="{80220428-2F1B-46C1-824E-5CFD5EAF848C}" destId="{62B43ED2-86B0-4420-A6AC-D39F562654BE}" srcOrd="0" destOrd="0" presId="urn:microsoft.com/office/officeart/2005/8/layout/hChevron3"/>
    <dgm:cxn modelId="{811254DF-B364-49C4-A100-E937C1016321}" srcId="{74DE7798-D619-4B9F-BFB5-D0E861AFCFC9}" destId="{D4CDBFBE-C2BD-43D3-A67D-2D6E536E0C89}" srcOrd="5" destOrd="0" parTransId="{18EE035D-4831-4282-9890-BDF94683DFD1}" sibTransId="{33BC08E8-B82F-4E57-9675-85F778D91771}"/>
    <dgm:cxn modelId="{B29D72F5-5228-4284-A960-6B40A28B676F}" type="presParOf" srcId="{7F41474F-2230-491A-B3CE-09325ACFC871}" destId="{FB6B776F-4320-4279-9AAC-1F7226D38177}" srcOrd="0" destOrd="0" presId="urn:microsoft.com/office/officeart/2005/8/layout/hChevron3"/>
    <dgm:cxn modelId="{9E407220-E36B-4C9B-BD17-D3891F32FEFB}" type="presParOf" srcId="{7F41474F-2230-491A-B3CE-09325ACFC871}" destId="{CB234731-4A92-40DC-8E81-D461948AB481}" srcOrd="1" destOrd="0" presId="urn:microsoft.com/office/officeart/2005/8/layout/hChevron3"/>
    <dgm:cxn modelId="{3ED20945-2F81-451E-BA1E-BCD864BB044C}" type="presParOf" srcId="{7F41474F-2230-491A-B3CE-09325ACFC871}" destId="{62B43ED2-86B0-4420-A6AC-D39F562654BE}" srcOrd="2" destOrd="0" presId="urn:microsoft.com/office/officeart/2005/8/layout/hChevron3"/>
    <dgm:cxn modelId="{CBD1A736-2871-4424-90D4-EA1E94ADF318}" type="presParOf" srcId="{7F41474F-2230-491A-B3CE-09325ACFC871}" destId="{22B9365C-44E5-4DF0-BD52-9990A643157C}" srcOrd="3" destOrd="0" presId="urn:microsoft.com/office/officeart/2005/8/layout/hChevron3"/>
    <dgm:cxn modelId="{09397424-1579-46D4-AA10-9CD07014C6CF}" type="presParOf" srcId="{7F41474F-2230-491A-B3CE-09325ACFC871}" destId="{3B74CF3F-9134-4055-8173-321F313B75BC}" srcOrd="4" destOrd="0" presId="urn:microsoft.com/office/officeart/2005/8/layout/hChevron3"/>
    <dgm:cxn modelId="{8C7C107F-632C-4561-B625-469FC6170B0E}" type="presParOf" srcId="{7F41474F-2230-491A-B3CE-09325ACFC871}" destId="{489E4CE2-A2FD-4DFC-B78C-27AC83841E65}" srcOrd="5" destOrd="0" presId="urn:microsoft.com/office/officeart/2005/8/layout/hChevron3"/>
    <dgm:cxn modelId="{DDE08452-7B26-466E-AB3F-A8EFE12C27B5}" type="presParOf" srcId="{7F41474F-2230-491A-B3CE-09325ACFC871}" destId="{6FDB2C86-1D70-4FCA-A5D0-D495C5D898F9}" srcOrd="6" destOrd="0" presId="urn:microsoft.com/office/officeart/2005/8/layout/hChevron3"/>
    <dgm:cxn modelId="{D4BDC149-176B-41F1-B294-8CA7BBD1D9C0}" type="presParOf" srcId="{7F41474F-2230-491A-B3CE-09325ACFC871}" destId="{79B29302-3F9A-4B45-BE79-EDB42714DBEB}" srcOrd="7" destOrd="0" presId="urn:microsoft.com/office/officeart/2005/8/layout/hChevron3"/>
    <dgm:cxn modelId="{F1B63927-4BF8-454B-A671-EDC77D69A3CE}" type="presParOf" srcId="{7F41474F-2230-491A-B3CE-09325ACFC871}" destId="{83BA7F59-FB5B-455A-BAF7-63786080E6DB}" srcOrd="8" destOrd="0" presId="urn:microsoft.com/office/officeart/2005/8/layout/hChevron3"/>
    <dgm:cxn modelId="{9C574821-B380-473C-9E42-B2CA9BAD9D2D}" type="presParOf" srcId="{7F41474F-2230-491A-B3CE-09325ACFC871}" destId="{F6F857AE-7548-47C3-9055-49BC00A167E3}" srcOrd="9" destOrd="0" presId="urn:microsoft.com/office/officeart/2005/8/layout/hChevron3"/>
    <dgm:cxn modelId="{424E3CE4-BEDE-4142-9A45-6202EAFCBF99}" type="presParOf" srcId="{7F41474F-2230-491A-B3CE-09325ACFC871}" destId="{3D67C5D8-8C62-4F44-8CDE-FBEDAFD687E3}"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5D2E4029-72D3-43E8-97B0-9ECD2FF98CCE}" type="doc">
      <dgm:prSet loTypeId="urn:microsoft.com/office/officeart/2005/8/layout/hChevron3" loCatId="process" qsTypeId="urn:microsoft.com/office/officeart/2005/8/quickstyle/simple1" qsCatId="simple" csTypeId="urn:microsoft.com/office/officeart/2005/8/colors/accent1_2" csCatId="accent1" phldr="1"/>
      <dgm:spPr/>
    </dgm:pt>
    <dgm:pt modelId="{423C0FF7-5628-48F6-8066-90598763580F}">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19</a:t>
          </a:r>
        </a:p>
      </dgm:t>
    </dgm:pt>
    <dgm:pt modelId="{A5633C49-4487-4CF6-98F2-F75254B7E452}" type="parTrans" cxnId="{1AFAA709-E59C-4878-9767-458504A69ED4}">
      <dgm:prSet/>
      <dgm:spPr/>
    </dgm:pt>
    <dgm:pt modelId="{D9A3CDE8-F65A-4EDA-8A41-E047194BB07C}" type="sibTrans" cxnId="{1AFAA709-E59C-4878-9767-458504A69ED4}">
      <dgm:prSet/>
      <dgm:spPr/>
    </dgm:pt>
    <dgm:pt modelId="{DC38FD8C-EED5-40DA-A084-7402ECA4ECEE}">
      <dgm:prSet phldrT="[Text]"/>
      <dgm:spPr>
        <a:gradFill flip="none" rotWithShape="0">
          <a:gsLst>
            <a:gs pos="0">
              <a:srgbClr val="4472C4"/>
            </a:gs>
            <a:gs pos="83333">
              <a:srgbClr val="4472C4"/>
            </a:gs>
            <a:gs pos="100000">
              <a:srgbClr val="4472C4"/>
            </a:gs>
          </a:gsLst>
          <a:lin ang="0" scaled="1"/>
          <a:tileRect/>
        </a:gradFill>
      </dgm:spPr>
      <dgm:t>
        <a:bodyPr/>
        <a:lstStyle/>
        <a:p>
          <a:r>
            <a:rPr lang="en-US"/>
            <a:t>Background</a:t>
          </a:r>
        </a:p>
      </dgm:t>
    </dgm:pt>
    <dgm:pt modelId="{255D413E-AA8A-447D-89E4-6A55E5C141DA}" type="parTrans" cxnId="{33EF0E8B-286D-44DC-81BB-9CFA1C38791A}">
      <dgm:prSet/>
      <dgm:spPr/>
    </dgm:pt>
    <dgm:pt modelId="{5C18A30A-DD99-4561-A430-AABAA40CA910}" type="sibTrans" cxnId="{33EF0E8B-286D-44DC-81BB-9CFA1C38791A}">
      <dgm:prSet/>
      <dgm:spPr/>
    </dgm:pt>
    <dgm:pt modelId="{25C31183-2AE4-4AD9-A32E-33C9D3E17DE7}">
      <dgm:prSet phldrT="[Text]"/>
      <dgm:spPr>
        <a:gradFill flip="none" rotWithShape="0">
          <a:gsLst>
            <a:gs pos="0">
              <a:srgbClr val="4472C4"/>
            </a:gs>
            <a:gs pos="83333">
              <a:srgbClr val="4472C4"/>
            </a:gs>
            <a:gs pos="100000">
              <a:srgbClr val="4472C4"/>
            </a:gs>
          </a:gsLst>
          <a:lin ang="0" scaled="1"/>
          <a:tileRect/>
        </a:gradFill>
      </dgm:spPr>
      <dgm:t>
        <a:bodyPr/>
        <a:lstStyle/>
        <a:p>
          <a:r>
            <a:rPr lang="en-US"/>
            <a:t>Overview</a:t>
          </a:r>
        </a:p>
      </dgm:t>
    </dgm:pt>
    <dgm:pt modelId="{2E82678C-57A9-4B52-BBF7-0A254C28B3E3}" type="parTrans" cxnId="{4BEB8775-561B-47EA-830D-433BE1832172}">
      <dgm:prSet/>
      <dgm:spPr/>
    </dgm:pt>
    <dgm:pt modelId="{679A4A7E-EFBF-418D-B21B-98A21C5E9627}" type="sibTrans" cxnId="{4BEB8775-561B-47EA-830D-433BE1832172}">
      <dgm:prSet/>
      <dgm:spPr/>
    </dgm:pt>
    <dgm:pt modelId="{0F764902-59AF-447B-96C2-C1BAAABF0EB4}">
      <dgm:prSet/>
      <dgm:spPr>
        <a:gradFill flip="none" rotWithShape="0">
          <a:gsLst>
            <a:gs pos="0">
              <a:srgbClr val="4472C4"/>
            </a:gs>
            <a:gs pos="83333">
              <a:srgbClr val="4472C4"/>
            </a:gs>
            <a:gs pos="100000">
              <a:srgbClr val="4472C4"/>
            </a:gs>
          </a:gsLst>
          <a:lin ang="0" scaled="1"/>
          <a:tileRect/>
        </a:gradFill>
      </dgm:spPr>
      <dgm:t>
        <a:bodyPr/>
        <a:lstStyle/>
        <a:p>
          <a:r>
            <a:rPr lang="en-US"/>
            <a:t>Detection</a:t>
          </a:r>
        </a:p>
      </dgm:t>
    </dgm:pt>
    <dgm:pt modelId="{40DFAA4E-B496-42C8-B830-A37762953C2F}" type="parTrans" cxnId="{5F339ED4-E6A4-4D6C-A6D6-9219DA562D4C}">
      <dgm:prSet/>
      <dgm:spPr/>
    </dgm:pt>
    <dgm:pt modelId="{E79A26B8-C039-470B-9102-661270D8770B}" type="sibTrans" cxnId="{5F339ED4-E6A4-4D6C-A6D6-9219DA562D4C}">
      <dgm:prSet/>
      <dgm:spPr/>
    </dgm:pt>
    <dgm:pt modelId="{BF69B29E-8CC4-411F-895A-1F0B167FC78C}">
      <dgm:prSet/>
      <dgm:spPr>
        <a:gradFill flip="none" rotWithShape="0">
          <a:gsLst>
            <a:gs pos="0">
              <a:srgbClr val="4472C4"/>
            </a:gs>
            <a:gs pos="83333">
              <a:srgbClr val="4472C4"/>
            </a:gs>
            <a:gs pos="100000">
              <a:srgbClr val="A5A5A5"/>
            </a:gs>
          </a:gsLst>
          <a:lin ang="0" scaled="1"/>
          <a:tileRect/>
        </a:gradFill>
      </dgm:spPr>
      <dgm:t>
        <a:bodyPr/>
        <a:lstStyle/>
        <a:p>
          <a:r>
            <a:rPr lang="en-US"/>
            <a:t>Repair</a:t>
          </a:r>
        </a:p>
      </dgm:t>
    </dgm:pt>
    <dgm:pt modelId="{40A8857C-EBBD-4F2A-B8DA-9AFC7A003938}" type="parTrans" cxnId="{AB287EE1-3342-469E-BF64-2C53F6244C8F}">
      <dgm:prSet/>
      <dgm:spPr/>
    </dgm:pt>
    <dgm:pt modelId="{F7067911-D074-4DB2-A0A1-C68EE5A4B3F6}" type="sibTrans" cxnId="{AB287EE1-3342-469E-BF64-2C53F6244C8F}">
      <dgm:prSet/>
      <dgm:spPr/>
    </dgm:pt>
    <dgm:pt modelId="{DFC2856D-A2D8-4DD7-996D-77B349CDDE1B}">
      <dgm:prSet/>
      <dgm:spPr>
        <a:gradFill flip="none" rotWithShape="0">
          <a:gsLst>
            <a:gs pos="0">
              <a:srgbClr val="A5A5A5"/>
            </a:gs>
            <a:gs pos="83333">
              <a:srgbClr val="A5A5A5"/>
            </a:gs>
            <a:gs pos="100000">
              <a:srgbClr val="A5A5A5"/>
            </a:gs>
          </a:gsLst>
          <a:lin ang="0" scaled="1"/>
          <a:tileRect/>
        </a:gradFill>
      </dgm:spPr>
      <dgm:t>
        <a:bodyPr/>
        <a:lstStyle/>
        <a:p>
          <a:r>
            <a:rPr lang="en-US"/>
            <a:t>Performance</a:t>
          </a:r>
        </a:p>
      </dgm:t>
    </dgm:pt>
    <dgm:pt modelId="{FFA37F75-C52D-41C7-9333-D7D671253241}" type="parTrans" cxnId="{0044BFAE-2612-4D29-9F84-AFFC65A5692D}">
      <dgm:prSet/>
      <dgm:spPr/>
    </dgm:pt>
    <dgm:pt modelId="{27C55D60-9D35-4E6E-BC19-E49B2408291B}" type="sibTrans" cxnId="{0044BFAE-2612-4D29-9F84-AFFC65A5692D}">
      <dgm:prSet/>
      <dgm:spPr/>
    </dgm:pt>
    <dgm:pt modelId="{048D215B-7D76-4F83-9B63-BE451EDDB6F6}" type="pres">
      <dgm:prSet presAssocID="{5D2E4029-72D3-43E8-97B0-9ECD2FF98CCE}" presName="Name0" presStyleCnt="0">
        <dgm:presLayoutVars>
          <dgm:dir/>
          <dgm:resizeHandles val="exact"/>
        </dgm:presLayoutVars>
      </dgm:prSet>
      <dgm:spPr/>
    </dgm:pt>
    <dgm:pt modelId="{4A20A8B2-FEBB-4245-84EA-DFB79BA4B694}" type="pres">
      <dgm:prSet presAssocID="{423C0FF7-5628-48F6-8066-90598763580F}" presName="parTxOnly" presStyleLbl="node1" presStyleIdx="0" presStyleCnt="6" custScaleX="42411" custScaleY="41158">
        <dgm:presLayoutVars>
          <dgm:bulletEnabled val="1"/>
        </dgm:presLayoutVars>
      </dgm:prSet>
      <dgm:spPr/>
    </dgm:pt>
    <dgm:pt modelId="{F2AE7607-224E-4031-9066-0BCFFBC2272D}" type="pres">
      <dgm:prSet presAssocID="{D9A3CDE8-F65A-4EDA-8A41-E047194BB07C}" presName="parSpace" presStyleCnt="0"/>
      <dgm:spPr/>
    </dgm:pt>
    <dgm:pt modelId="{D1C46361-226E-4892-A0B4-27E9E083BE1B}" type="pres">
      <dgm:prSet presAssocID="{DC38FD8C-EED5-40DA-A084-7402ECA4ECEE}" presName="parTxOnly" presStyleLbl="node1" presStyleIdx="1" presStyleCnt="6">
        <dgm:presLayoutVars>
          <dgm:bulletEnabled val="1"/>
        </dgm:presLayoutVars>
      </dgm:prSet>
      <dgm:spPr/>
    </dgm:pt>
    <dgm:pt modelId="{8A82BBA4-F05E-42DA-8749-762D409C9999}" type="pres">
      <dgm:prSet presAssocID="{5C18A30A-DD99-4561-A430-AABAA40CA910}" presName="parSpace" presStyleCnt="0"/>
      <dgm:spPr/>
    </dgm:pt>
    <dgm:pt modelId="{88A16170-3D7F-4D65-BC1C-7A0094DE2B02}" type="pres">
      <dgm:prSet presAssocID="{25C31183-2AE4-4AD9-A32E-33C9D3E17DE7}" presName="parTxOnly" presStyleLbl="node1" presStyleIdx="2" presStyleCnt="6">
        <dgm:presLayoutVars>
          <dgm:bulletEnabled val="1"/>
        </dgm:presLayoutVars>
      </dgm:prSet>
      <dgm:spPr/>
    </dgm:pt>
    <dgm:pt modelId="{7231B628-8FCB-4137-B845-EFF5B5A75E47}" type="pres">
      <dgm:prSet presAssocID="{679A4A7E-EFBF-418D-B21B-98A21C5E9627}" presName="parSpace" presStyleCnt="0"/>
      <dgm:spPr/>
    </dgm:pt>
    <dgm:pt modelId="{7839D948-EAF5-40BC-92C7-A3292552C931}" type="pres">
      <dgm:prSet presAssocID="{0F764902-59AF-447B-96C2-C1BAAABF0EB4}" presName="parTxOnly" presStyleLbl="node1" presStyleIdx="3" presStyleCnt="6">
        <dgm:presLayoutVars>
          <dgm:bulletEnabled val="1"/>
        </dgm:presLayoutVars>
      </dgm:prSet>
      <dgm:spPr/>
    </dgm:pt>
    <dgm:pt modelId="{CFA45DA6-88BA-4EBE-AD43-2865E0E37A4F}" type="pres">
      <dgm:prSet presAssocID="{E79A26B8-C039-470B-9102-661270D8770B}" presName="parSpace" presStyleCnt="0"/>
      <dgm:spPr/>
    </dgm:pt>
    <dgm:pt modelId="{924A9645-2EC2-4461-8BEC-2F7A93406B6C}" type="pres">
      <dgm:prSet presAssocID="{BF69B29E-8CC4-411F-895A-1F0B167FC78C}" presName="parTxOnly" presStyleLbl="node1" presStyleIdx="4" presStyleCnt="6">
        <dgm:presLayoutVars>
          <dgm:bulletEnabled val="1"/>
        </dgm:presLayoutVars>
      </dgm:prSet>
      <dgm:spPr/>
    </dgm:pt>
    <dgm:pt modelId="{EE3B5013-135B-4D88-9B43-737C569ECFCF}" type="pres">
      <dgm:prSet presAssocID="{F7067911-D074-4DB2-A0A1-C68EE5A4B3F6}" presName="parSpace" presStyleCnt="0"/>
      <dgm:spPr/>
    </dgm:pt>
    <dgm:pt modelId="{0D6DB500-04EC-4427-97EB-B91F58AB0489}" type="pres">
      <dgm:prSet presAssocID="{DFC2856D-A2D8-4DD7-996D-77B349CDDE1B}" presName="parTxOnly" presStyleLbl="node1" presStyleIdx="5" presStyleCnt="6">
        <dgm:presLayoutVars>
          <dgm:bulletEnabled val="1"/>
        </dgm:presLayoutVars>
      </dgm:prSet>
      <dgm:spPr/>
    </dgm:pt>
  </dgm:ptLst>
  <dgm:cxnLst>
    <dgm:cxn modelId="{33EF0E8B-286D-44DC-81BB-9CFA1C38791A}" srcId="{5D2E4029-72D3-43E8-97B0-9ECD2FF98CCE}" destId="{DC38FD8C-EED5-40DA-A084-7402ECA4ECEE}" srcOrd="1" destOrd="0" parTransId="{255D413E-AA8A-447D-89E4-6A55E5C141DA}" sibTransId="{5C18A30A-DD99-4561-A430-AABAA40CA910}"/>
    <dgm:cxn modelId="{3AC23E6A-5610-4EB9-BE4F-13628D83CDC8}" type="presOf" srcId="{25C31183-2AE4-4AD9-A32E-33C9D3E17DE7}" destId="{88A16170-3D7F-4D65-BC1C-7A0094DE2B02}" srcOrd="0" destOrd="0" presId="urn:microsoft.com/office/officeart/2005/8/layout/hChevron3"/>
    <dgm:cxn modelId="{1AFAA709-E59C-4878-9767-458504A69ED4}" srcId="{5D2E4029-72D3-43E8-97B0-9ECD2FF98CCE}" destId="{423C0FF7-5628-48F6-8066-90598763580F}" srcOrd="0" destOrd="0" parTransId="{A5633C49-4487-4CF6-98F2-F75254B7E452}" sibTransId="{D9A3CDE8-F65A-4EDA-8A41-E047194BB07C}"/>
    <dgm:cxn modelId="{5F339ED4-E6A4-4D6C-A6D6-9219DA562D4C}" srcId="{5D2E4029-72D3-43E8-97B0-9ECD2FF98CCE}" destId="{0F764902-59AF-447B-96C2-C1BAAABF0EB4}" srcOrd="3" destOrd="0" parTransId="{40DFAA4E-B496-42C8-B830-A37762953C2F}" sibTransId="{E79A26B8-C039-470B-9102-661270D8770B}"/>
    <dgm:cxn modelId="{D8825B12-F7E1-4B48-89D0-61D3A9C8D3B5}" type="presOf" srcId="{5D2E4029-72D3-43E8-97B0-9ECD2FF98CCE}" destId="{048D215B-7D76-4F83-9B63-BE451EDDB6F6}" srcOrd="0" destOrd="0" presId="urn:microsoft.com/office/officeart/2005/8/layout/hChevron3"/>
    <dgm:cxn modelId="{7DDF2164-3A90-4AFD-AEF8-9E487015C6A2}" type="presOf" srcId="{0F764902-59AF-447B-96C2-C1BAAABF0EB4}" destId="{7839D948-EAF5-40BC-92C7-A3292552C931}" srcOrd="0" destOrd="0" presId="urn:microsoft.com/office/officeart/2005/8/layout/hChevron3"/>
    <dgm:cxn modelId="{AB2A733E-D4D4-4A75-A5A0-295612586C25}" type="presOf" srcId="{DFC2856D-A2D8-4DD7-996D-77B349CDDE1B}" destId="{0D6DB500-04EC-4427-97EB-B91F58AB0489}" srcOrd="0" destOrd="0" presId="urn:microsoft.com/office/officeart/2005/8/layout/hChevron3"/>
    <dgm:cxn modelId="{0044BFAE-2612-4D29-9F84-AFFC65A5692D}" srcId="{5D2E4029-72D3-43E8-97B0-9ECD2FF98CCE}" destId="{DFC2856D-A2D8-4DD7-996D-77B349CDDE1B}" srcOrd="5" destOrd="0" parTransId="{FFA37F75-C52D-41C7-9333-D7D671253241}" sibTransId="{27C55D60-9D35-4E6E-BC19-E49B2408291B}"/>
    <dgm:cxn modelId="{4BEB8775-561B-47EA-830D-433BE1832172}" srcId="{5D2E4029-72D3-43E8-97B0-9ECD2FF98CCE}" destId="{25C31183-2AE4-4AD9-A32E-33C9D3E17DE7}" srcOrd="2" destOrd="0" parTransId="{2E82678C-57A9-4B52-BBF7-0A254C28B3E3}" sibTransId="{679A4A7E-EFBF-418D-B21B-98A21C5E9627}"/>
    <dgm:cxn modelId="{6E5B7E09-34B5-4EEE-8759-CBB4A483BB45}" type="presOf" srcId="{423C0FF7-5628-48F6-8066-90598763580F}" destId="{4A20A8B2-FEBB-4245-84EA-DFB79BA4B694}" srcOrd="0" destOrd="0" presId="urn:microsoft.com/office/officeart/2005/8/layout/hChevron3"/>
    <dgm:cxn modelId="{D2CBCA81-CE36-4A4E-B541-F288DCEDAC76}" type="presOf" srcId="{BF69B29E-8CC4-411F-895A-1F0B167FC78C}" destId="{924A9645-2EC2-4461-8BEC-2F7A93406B6C}" srcOrd="0" destOrd="0" presId="urn:microsoft.com/office/officeart/2005/8/layout/hChevron3"/>
    <dgm:cxn modelId="{9FFC2E53-DE5E-4AFC-A142-3DECD95AEF79}" type="presOf" srcId="{DC38FD8C-EED5-40DA-A084-7402ECA4ECEE}" destId="{D1C46361-226E-4892-A0B4-27E9E083BE1B}" srcOrd="0" destOrd="0" presId="urn:microsoft.com/office/officeart/2005/8/layout/hChevron3"/>
    <dgm:cxn modelId="{AB287EE1-3342-469E-BF64-2C53F6244C8F}" srcId="{5D2E4029-72D3-43E8-97B0-9ECD2FF98CCE}" destId="{BF69B29E-8CC4-411F-895A-1F0B167FC78C}" srcOrd="4" destOrd="0" parTransId="{40A8857C-EBBD-4F2A-B8DA-9AFC7A003938}" sibTransId="{F7067911-D074-4DB2-A0A1-C68EE5A4B3F6}"/>
    <dgm:cxn modelId="{15A3FF17-0868-4CCB-9A8B-9267DDF73EE8}" type="presParOf" srcId="{048D215B-7D76-4F83-9B63-BE451EDDB6F6}" destId="{4A20A8B2-FEBB-4245-84EA-DFB79BA4B694}" srcOrd="0" destOrd="0" presId="urn:microsoft.com/office/officeart/2005/8/layout/hChevron3"/>
    <dgm:cxn modelId="{0374F73D-7B5C-48A4-825B-05EE0A890BEB}" type="presParOf" srcId="{048D215B-7D76-4F83-9B63-BE451EDDB6F6}" destId="{F2AE7607-224E-4031-9066-0BCFFBC2272D}" srcOrd="1" destOrd="0" presId="urn:microsoft.com/office/officeart/2005/8/layout/hChevron3"/>
    <dgm:cxn modelId="{FC39F8EC-30F1-4419-B3F8-B945D9A4508D}" type="presParOf" srcId="{048D215B-7D76-4F83-9B63-BE451EDDB6F6}" destId="{D1C46361-226E-4892-A0B4-27E9E083BE1B}" srcOrd="2" destOrd="0" presId="urn:microsoft.com/office/officeart/2005/8/layout/hChevron3"/>
    <dgm:cxn modelId="{CEA9B88E-8F7F-458D-8A2B-1867C2018320}" type="presParOf" srcId="{048D215B-7D76-4F83-9B63-BE451EDDB6F6}" destId="{8A82BBA4-F05E-42DA-8749-762D409C9999}" srcOrd="3" destOrd="0" presId="urn:microsoft.com/office/officeart/2005/8/layout/hChevron3"/>
    <dgm:cxn modelId="{4FA4492F-8CEB-41B9-95B8-8A6931E530CB}" type="presParOf" srcId="{048D215B-7D76-4F83-9B63-BE451EDDB6F6}" destId="{88A16170-3D7F-4D65-BC1C-7A0094DE2B02}" srcOrd="4" destOrd="0" presId="urn:microsoft.com/office/officeart/2005/8/layout/hChevron3"/>
    <dgm:cxn modelId="{8A2DA482-D846-44A7-A1A3-1AD6CEEE64D5}" type="presParOf" srcId="{048D215B-7D76-4F83-9B63-BE451EDDB6F6}" destId="{7231B628-8FCB-4137-B845-EFF5B5A75E47}" srcOrd="5" destOrd="0" presId="urn:microsoft.com/office/officeart/2005/8/layout/hChevron3"/>
    <dgm:cxn modelId="{38FA08F5-32A7-48DF-A262-B23174C28C75}" type="presParOf" srcId="{048D215B-7D76-4F83-9B63-BE451EDDB6F6}" destId="{7839D948-EAF5-40BC-92C7-A3292552C931}" srcOrd="6" destOrd="0" presId="urn:microsoft.com/office/officeart/2005/8/layout/hChevron3"/>
    <dgm:cxn modelId="{34537FCE-3C8C-4A87-9281-E12C15901A4F}" type="presParOf" srcId="{048D215B-7D76-4F83-9B63-BE451EDDB6F6}" destId="{CFA45DA6-88BA-4EBE-AD43-2865E0E37A4F}" srcOrd="7" destOrd="0" presId="urn:microsoft.com/office/officeart/2005/8/layout/hChevron3"/>
    <dgm:cxn modelId="{38708FB3-F444-43F2-A786-FDF24C2A2FCD}" type="presParOf" srcId="{048D215B-7D76-4F83-9B63-BE451EDDB6F6}" destId="{924A9645-2EC2-4461-8BEC-2F7A93406B6C}" srcOrd="8" destOrd="0" presId="urn:microsoft.com/office/officeart/2005/8/layout/hChevron3"/>
    <dgm:cxn modelId="{BCCDFB7B-B3F3-49FE-867C-32F111A0C66F}" type="presParOf" srcId="{048D215B-7D76-4F83-9B63-BE451EDDB6F6}" destId="{EE3B5013-135B-4D88-9B43-737C569ECFCF}" srcOrd="9" destOrd="0" presId="urn:microsoft.com/office/officeart/2005/8/layout/hChevron3"/>
    <dgm:cxn modelId="{E16AF754-C484-4A55-86B8-9B88D1870B7F}" type="presParOf" srcId="{048D215B-7D76-4F83-9B63-BE451EDDB6F6}" destId="{0D6DB500-04EC-4427-97EB-B91F58AB0489}"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A8FDADB-B19D-4D57-AD87-FBD2FB0FE20B}" type="doc">
      <dgm:prSet loTypeId="urn:microsoft.com/office/officeart/2005/8/layout/hChevron3" loCatId="process" qsTypeId="urn:microsoft.com/office/officeart/2005/8/quickstyle/simple1" qsCatId="simple" csTypeId="urn:microsoft.com/office/officeart/2005/8/colors/accent1_2" csCatId="accent1" phldr="1"/>
      <dgm:spPr/>
    </dgm:pt>
    <dgm:pt modelId="{8099F6FD-7501-4248-8359-0379DC6A0F38}">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2</a:t>
          </a:r>
        </a:p>
      </dgm:t>
    </dgm:pt>
    <dgm:pt modelId="{FDAD08C3-0E32-4472-922F-B6F202B2E62D}" type="parTrans" cxnId="{FD3744AB-0737-4907-B721-10248018C564}">
      <dgm:prSet/>
      <dgm:spPr/>
    </dgm:pt>
    <dgm:pt modelId="{C26535AC-8339-40BC-AE90-95E7C021EF6A}" type="sibTrans" cxnId="{FD3744AB-0737-4907-B721-10248018C564}">
      <dgm:prSet/>
      <dgm:spPr/>
    </dgm:pt>
    <dgm:pt modelId="{5CDAB33B-145A-4D17-9FCD-1C825A76313D}">
      <dgm:prSet phldrT="[Text]"/>
      <dgm:spPr>
        <a:gradFill flip="none" rotWithShape="0">
          <a:gsLst>
            <a:gs pos="0">
              <a:srgbClr val="4472C4"/>
            </a:gs>
            <a:gs pos="25000">
              <a:srgbClr val="4472C4"/>
            </a:gs>
            <a:gs pos="60000">
              <a:srgbClr val="A5A5A5"/>
            </a:gs>
            <a:gs pos="100000">
              <a:srgbClr val="A5A5A5"/>
            </a:gs>
          </a:gsLst>
          <a:lin ang="0" scaled="1"/>
          <a:tileRect/>
        </a:gradFill>
      </dgm:spPr>
      <dgm:t>
        <a:bodyPr/>
        <a:lstStyle/>
        <a:p>
          <a:r>
            <a:rPr lang="en-US"/>
            <a:t>Background</a:t>
          </a:r>
        </a:p>
      </dgm:t>
    </dgm:pt>
    <dgm:pt modelId="{406A25A8-DF60-4988-9789-AFFE61AC0F02}" type="parTrans" cxnId="{78A9AC88-0E9F-4E18-AFF3-23271A01A812}">
      <dgm:prSet/>
      <dgm:spPr/>
    </dgm:pt>
    <dgm:pt modelId="{69DCC8AA-AD8A-4638-B887-993126FBB4FB}" type="sibTrans" cxnId="{78A9AC88-0E9F-4E18-AFF3-23271A01A812}">
      <dgm:prSet/>
      <dgm:spPr/>
    </dgm:pt>
    <dgm:pt modelId="{EA3C3D3B-48F4-49B1-97C5-5F1B0E252097}">
      <dgm:prSet phldrT="[Text]"/>
      <dgm:spPr>
        <a:gradFill flip="none" rotWithShape="0">
          <a:gsLst>
            <a:gs pos="0">
              <a:srgbClr val="A5A5A5"/>
            </a:gs>
            <a:gs pos="25000">
              <a:srgbClr val="A5A5A5"/>
            </a:gs>
            <a:gs pos="60000">
              <a:srgbClr val="A5A5A5"/>
            </a:gs>
            <a:gs pos="100000">
              <a:srgbClr val="A5A5A5"/>
            </a:gs>
          </a:gsLst>
          <a:lin ang="0" scaled="1"/>
          <a:tileRect/>
        </a:gradFill>
      </dgm:spPr>
      <dgm:t>
        <a:bodyPr/>
        <a:lstStyle/>
        <a:p>
          <a:r>
            <a:rPr lang="en-US"/>
            <a:t>Overview</a:t>
          </a:r>
        </a:p>
      </dgm:t>
    </dgm:pt>
    <dgm:pt modelId="{55A2681E-9EBF-4409-ACD5-5966E304BB75}" type="parTrans" cxnId="{F2F15A51-12F7-43D5-9B75-0FD27273F126}">
      <dgm:prSet/>
      <dgm:spPr/>
    </dgm:pt>
    <dgm:pt modelId="{7F5B776D-BFA2-4148-AC88-7B877860D5B3}" type="sibTrans" cxnId="{F2F15A51-12F7-43D5-9B75-0FD27273F126}">
      <dgm:prSet/>
      <dgm:spPr/>
    </dgm:pt>
    <dgm:pt modelId="{123F97EF-41A0-4592-8FBD-9D807736E92B}">
      <dgm:prSet/>
      <dgm:spPr>
        <a:gradFill flip="none" rotWithShape="0">
          <a:gsLst>
            <a:gs pos="0">
              <a:srgbClr val="A5A5A5"/>
            </a:gs>
            <a:gs pos="25000">
              <a:srgbClr val="A5A5A5"/>
            </a:gs>
            <a:gs pos="60000">
              <a:srgbClr val="A5A5A5"/>
            </a:gs>
            <a:gs pos="100000">
              <a:srgbClr val="A5A5A5"/>
            </a:gs>
          </a:gsLst>
          <a:lin ang="0" scaled="1"/>
          <a:tileRect/>
        </a:gradFill>
      </dgm:spPr>
      <dgm:t>
        <a:bodyPr/>
        <a:lstStyle/>
        <a:p>
          <a:r>
            <a:rPr lang="en-US"/>
            <a:t>Detection</a:t>
          </a:r>
        </a:p>
      </dgm:t>
    </dgm:pt>
    <dgm:pt modelId="{A75C7345-05CD-4DCA-A8B2-B6D3CD6BCDE8}" type="parTrans" cxnId="{A468019D-104F-4765-AAA1-6A4BA7993829}">
      <dgm:prSet/>
      <dgm:spPr/>
    </dgm:pt>
    <dgm:pt modelId="{21379BA6-88B3-4697-8F2E-E6612BB97441}" type="sibTrans" cxnId="{A468019D-104F-4765-AAA1-6A4BA7993829}">
      <dgm:prSet/>
      <dgm:spPr/>
    </dgm:pt>
    <dgm:pt modelId="{A3B14D45-1C8E-4AF0-ADD0-79C74EBCB828}">
      <dgm:prSet/>
      <dgm:spPr>
        <a:gradFill flip="none" rotWithShape="0">
          <a:gsLst>
            <a:gs pos="0">
              <a:srgbClr val="A5A5A5"/>
            </a:gs>
            <a:gs pos="25000">
              <a:srgbClr val="A5A5A5"/>
            </a:gs>
            <a:gs pos="60000">
              <a:srgbClr val="A5A5A5"/>
            </a:gs>
            <a:gs pos="100000">
              <a:srgbClr val="A5A5A5"/>
            </a:gs>
          </a:gsLst>
          <a:lin ang="0" scaled="1"/>
          <a:tileRect/>
        </a:gradFill>
      </dgm:spPr>
      <dgm:t>
        <a:bodyPr/>
        <a:lstStyle/>
        <a:p>
          <a:r>
            <a:rPr lang="en-US"/>
            <a:t>Repair</a:t>
          </a:r>
        </a:p>
      </dgm:t>
    </dgm:pt>
    <dgm:pt modelId="{CF4FE209-8961-4E86-9439-7AA39B0DF2E9}" type="parTrans" cxnId="{6015FC8F-8DE7-4C87-AF56-BF689B7CDABB}">
      <dgm:prSet/>
      <dgm:spPr/>
    </dgm:pt>
    <dgm:pt modelId="{29BDEB61-502D-4A56-BFE6-5122FA9D812D}" type="sibTrans" cxnId="{6015FC8F-8DE7-4C87-AF56-BF689B7CDABB}">
      <dgm:prSet/>
      <dgm:spPr/>
    </dgm:pt>
    <dgm:pt modelId="{1A7B1D02-CFE5-4814-9AE1-F176AB1D36AC}">
      <dgm:prSet/>
      <dgm:spPr>
        <a:gradFill flip="none" rotWithShape="0">
          <a:gsLst>
            <a:gs pos="0">
              <a:srgbClr val="A5A5A5"/>
            </a:gs>
            <a:gs pos="25000">
              <a:srgbClr val="A5A5A5"/>
            </a:gs>
            <a:gs pos="60000">
              <a:srgbClr val="A5A5A5"/>
            </a:gs>
            <a:gs pos="100000">
              <a:srgbClr val="A5A5A5"/>
            </a:gs>
          </a:gsLst>
          <a:lin ang="0" scaled="1"/>
          <a:tileRect/>
        </a:gradFill>
      </dgm:spPr>
      <dgm:t>
        <a:bodyPr/>
        <a:lstStyle/>
        <a:p>
          <a:r>
            <a:rPr lang="en-US"/>
            <a:t>Performance</a:t>
          </a:r>
        </a:p>
      </dgm:t>
    </dgm:pt>
    <dgm:pt modelId="{0853308D-6CDF-4B37-8084-0C545C516FB4}" type="parTrans" cxnId="{81B699A8-6F46-447B-9155-09BF03FD7032}">
      <dgm:prSet/>
      <dgm:spPr/>
    </dgm:pt>
    <dgm:pt modelId="{1D05AFDF-16D7-4996-90A0-6BAB6904B9F9}" type="sibTrans" cxnId="{81B699A8-6F46-447B-9155-09BF03FD7032}">
      <dgm:prSet/>
      <dgm:spPr/>
    </dgm:pt>
    <dgm:pt modelId="{4B03CACB-428D-4EE1-9C95-D0F3F79BF480}" type="pres">
      <dgm:prSet presAssocID="{2A8FDADB-B19D-4D57-AD87-FBD2FB0FE20B}" presName="Name0" presStyleCnt="0">
        <dgm:presLayoutVars>
          <dgm:dir/>
          <dgm:resizeHandles val="exact"/>
        </dgm:presLayoutVars>
      </dgm:prSet>
      <dgm:spPr/>
    </dgm:pt>
    <dgm:pt modelId="{AE6323F5-E061-429F-A7B7-D7A552DEFB0B}" type="pres">
      <dgm:prSet presAssocID="{8099F6FD-7501-4248-8359-0379DC6A0F38}" presName="parTxOnly" presStyleLbl="node1" presStyleIdx="0" presStyleCnt="6" custScaleX="42411" custScaleY="41158">
        <dgm:presLayoutVars>
          <dgm:bulletEnabled val="1"/>
        </dgm:presLayoutVars>
      </dgm:prSet>
      <dgm:spPr/>
    </dgm:pt>
    <dgm:pt modelId="{76E3E9A7-8126-4B74-BD49-34439CA5BDBB}" type="pres">
      <dgm:prSet presAssocID="{C26535AC-8339-40BC-AE90-95E7C021EF6A}" presName="parSpace" presStyleCnt="0"/>
      <dgm:spPr/>
    </dgm:pt>
    <dgm:pt modelId="{C4D84334-7B69-4754-BAA2-BB0D1764C58A}" type="pres">
      <dgm:prSet presAssocID="{5CDAB33B-145A-4D17-9FCD-1C825A76313D}" presName="parTxOnly" presStyleLbl="node1" presStyleIdx="1" presStyleCnt="6">
        <dgm:presLayoutVars>
          <dgm:bulletEnabled val="1"/>
        </dgm:presLayoutVars>
      </dgm:prSet>
      <dgm:spPr/>
    </dgm:pt>
    <dgm:pt modelId="{9FDBAE13-A836-4890-B921-767BE4077F37}" type="pres">
      <dgm:prSet presAssocID="{69DCC8AA-AD8A-4638-B887-993126FBB4FB}" presName="parSpace" presStyleCnt="0"/>
      <dgm:spPr/>
    </dgm:pt>
    <dgm:pt modelId="{FDFB5667-98D7-4497-96CA-03B433CAF0CA}" type="pres">
      <dgm:prSet presAssocID="{EA3C3D3B-48F4-49B1-97C5-5F1B0E252097}" presName="parTxOnly" presStyleLbl="node1" presStyleIdx="2" presStyleCnt="6">
        <dgm:presLayoutVars>
          <dgm:bulletEnabled val="1"/>
        </dgm:presLayoutVars>
      </dgm:prSet>
      <dgm:spPr/>
    </dgm:pt>
    <dgm:pt modelId="{61730825-9B6F-4777-B8CD-0A2E332C63AF}" type="pres">
      <dgm:prSet presAssocID="{7F5B776D-BFA2-4148-AC88-7B877860D5B3}" presName="parSpace" presStyleCnt="0"/>
      <dgm:spPr/>
    </dgm:pt>
    <dgm:pt modelId="{AA480355-94FD-41D1-B4DE-1452FAC8E1FE}" type="pres">
      <dgm:prSet presAssocID="{123F97EF-41A0-4592-8FBD-9D807736E92B}" presName="parTxOnly" presStyleLbl="node1" presStyleIdx="3" presStyleCnt="6">
        <dgm:presLayoutVars>
          <dgm:bulletEnabled val="1"/>
        </dgm:presLayoutVars>
      </dgm:prSet>
      <dgm:spPr/>
    </dgm:pt>
    <dgm:pt modelId="{69C353AA-17A5-484B-844B-112394256480}" type="pres">
      <dgm:prSet presAssocID="{21379BA6-88B3-4697-8F2E-E6612BB97441}" presName="parSpace" presStyleCnt="0"/>
      <dgm:spPr/>
    </dgm:pt>
    <dgm:pt modelId="{9BB02886-12DA-44E9-A51D-21143E5704CF}" type="pres">
      <dgm:prSet presAssocID="{A3B14D45-1C8E-4AF0-ADD0-79C74EBCB828}" presName="parTxOnly" presStyleLbl="node1" presStyleIdx="4" presStyleCnt="6">
        <dgm:presLayoutVars>
          <dgm:bulletEnabled val="1"/>
        </dgm:presLayoutVars>
      </dgm:prSet>
      <dgm:spPr/>
    </dgm:pt>
    <dgm:pt modelId="{9DC0C1B0-89DA-4F6A-982C-6185E47AF873}" type="pres">
      <dgm:prSet presAssocID="{29BDEB61-502D-4A56-BFE6-5122FA9D812D}" presName="parSpace" presStyleCnt="0"/>
      <dgm:spPr/>
    </dgm:pt>
    <dgm:pt modelId="{FECD11AD-E48B-4FF1-BFDE-F6FA14C27B04}" type="pres">
      <dgm:prSet presAssocID="{1A7B1D02-CFE5-4814-9AE1-F176AB1D36AC}" presName="parTxOnly" presStyleLbl="node1" presStyleIdx="5" presStyleCnt="6">
        <dgm:presLayoutVars>
          <dgm:bulletEnabled val="1"/>
        </dgm:presLayoutVars>
      </dgm:prSet>
      <dgm:spPr/>
    </dgm:pt>
  </dgm:ptLst>
  <dgm:cxnLst>
    <dgm:cxn modelId="{A5228A2D-BBD1-4EDB-84DF-D5D98C09F7B4}" type="presOf" srcId="{5CDAB33B-145A-4D17-9FCD-1C825A76313D}" destId="{C4D84334-7B69-4754-BAA2-BB0D1764C58A}" srcOrd="0" destOrd="0" presId="urn:microsoft.com/office/officeart/2005/8/layout/hChevron3"/>
    <dgm:cxn modelId="{F2F15A51-12F7-43D5-9B75-0FD27273F126}" srcId="{2A8FDADB-B19D-4D57-AD87-FBD2FB0FE20B}" destId="{EA3C3D3B-48F4-49B1-97C5-5F1B0E252097}" srcOrd="2" destOrd="0" parTransId="{55A2681E-9EBF-4409-ACD5-5966E304BB75}" sibTransId="{7F5B776D-BFA2-4148-AC88-7B877860D5B3}"/>
    <dgm:cxn modelId="{77636AD8-3D32-4832-9726-640E9A67E6FA}" type="presOf" srcId="{A3B14D45-1C8E-4AF0-ADD0-79C74EBCB828}" destId="{9BB02886-12DA-44E9-A51D-21143E5704CF}" srcOrd="0" destOrd="0" presId="urn:microsoft.com/office/officeart/2005/8/layout/hChevron3"/>
    <dgm:cxn modelId="{54FECCF6-191F-4F0D-B2A9-063E00E93D0D}" type="presOf" srcId="{123F97EF-41A0-4592-8FBD-9D807736E92B}" destId="{AA480355-94FD-41D1-B4DE-1452FAC8E1FE}" srcOrd="0" destOrd="0" presId="urn:microsoft.com/office/officeart/2005/8/layout/hChevron3"/>
    <dgm:cxn modelId="{5CEBA6E2-CA29-43D7-BE10-0B7F24F17601}" type="presOf" srcId="{1A7B1D02-CFE5-4814-9AE1-F176AB1D36AC}" destId="{FECD11AD-E48B-4FF1-BFDE-F6FA14C27B04}" srcOrd="0" destOrd="0" presId="urn:microsoft.com/office/officeart/2005/8/layout/hChevron3"/>
    <dgm:cxn modelId="{78A9AC88-0E9F-4E18-AFF3-23271A01A812}" srcId="{2A8FDADB-B19D-4D57-AD87-FBD2FB0FE20B}" destId="{5CDAB33B-145A-4D17-9FCD-1C825A76313D}" srcOrd="1" destOrd="0" parTransId="{406A25A8-DF60-4988-9789-AFFE61AC0F02}" sibTransId="{69DCC8AA-AD8A-4638-B887-993126FBB4FB}"/>
    <dgm:cxn modelId="{5D27BF30-0720-487D-AFD3-3DC42543AB11}" type="presOf" srcId="{8099F6FD-7501-4248-8359-0379DC6A0F38}" destId="{AE6323F5-E061-429F-A7B7-D7A552DEFB0B}" srcOrd="0" destOrd="0" presId="urn:microsoft.com/office/officeart/2005/8/layout/hChevron3"/>
    <dgm:cxn modelId="{DA629A5E-CDD5-4C53-992C-DFBF8F4A5765}" type="presOf" srcId="{2A8FDADB-B19D-4D57-AD87-FBD2FB0FE20B}" destId="{4B03CACB-428D-4EE1-9C95-D0F3F79BF480}" srcOrd="0" destOrd="0" presId="urn:microsoft.com/office/officeart/2005/8/layout/hChevron3"/>
    <dgm:cxn modelId="{6015FC8F-8DE7-4C87-AF56-BF689B7CDABB}" srcId="{2A8FDADB-B19D-4D57-AD87-FBD2FB0FE20B}" destId="{A3B14D45-1C8E-4AF0-ADD0-79C74EBCB828}" srcOrd="4" destOrd="0" parTransId="{CF4FE209-8961-4E86-9439-7AA39B0DF2E9}" sibTransId="{29BDEB61-502D-4A56-BFE6-5122FA9D812D}"/>
    <dgm:cxn modelId="{81B699A8-6F46-447B-9155-09BF03FD7032}" srcId="{2A8FDADB-B19D-4D57-AD87-FBD2FB0FE20B}" destId="{1A7B1D02-CFE5-4814-9AE1-F176AB1D36AC}" srcOrd="5" destOrd="0" parTransId="{0853308D-6CDF-4B37-8084-0C545C516FB4}" sibTransId="{1D05AFDF-16D7-4996-90A0-6BAB6904B9F9}"/>
    <dgm:cxn modelId="{A468019D-104F-4765-AAA1-6A4BA7993829}" srcId="{2A8FDADB-B19D-4D57-AD87-FBD2FB0FE20B}" destId="{123F97EF-41A0-4592-8FBD-9D807736E92B}" srcOrd="3" destOrd="0" parTransId="{A75C7345-05CD-4DCA-A8B2-B6D3CD6BCDE8}" sibTransId="{21379BA6-88B3-4697-8F2E-E6612BB97441}"/>
    <dgm:cxn modelId="{ACCB0E6D-0427-453B-868A-5242C9612C2B}" type="presOf" srcId="{EA3C3D3B-48F4-49B1-97C5-5F1B0E252097}" destId="{FDFB5667-98D7-4497-96CA-03B433CAF0CA}" srcOrd="0" destOrd="0" presId="urn:microsoft.com/office/officeart/2005/8/layout/hChevron3"/>
    <dgm:cxn modelId="{FD3744AB-0737-4907-B721-10248018C564}" srcId="{2A8FDADB-B19D-4D57-AD87-FBD2FB0FE20B}" destId="{8099F6FD-7501-4248-8359-0379DC6A0F38}" srcOrd="0" destOrd="0" parTransId="{FDAD08C3-0E32-4472-922F-B6F202B2E62D}" sibTransId="{C26535AC-8339-40BC-AE90-95E7C021EF6A}"/>
    <dgm:cxn modelId="{0F386C0D-5135-4327-B5BC-5DCBAE767021}" type="presParOf" srcId="{4B03CACB-428D-4EE1-9C95-D0F3F79BF480}" destId="{AE6323F5-E061-429F-A7B7-D7A552DEFB0B}" srcOrd="0" destOrd="0" presId="urn:microsoft.com/office/officeart/2005/8/layout/hChevron3"/>
    <dgm:cxn modelId="{373F8904-5230-4AAF-817C-8B446E1586B3}" type="presParOf" srcId="{4B03CACB-428D-4EE1-9C95-D0F3F79BF480}" destId="{76E3E9A7-8126-4B74-BD49-34439CA5BDBB}" srcOrd="1" destOrd="0" presId="urn:microsoft.com/office/officeart/2005/8/layout/hChevron3"/>
    <dgm:cxn modelId="{C6B5C835-D34A-4E19-82A3-6ED01BC4DEA9}" type="presParOf" srcId="{4B03CACB-428D-4EE1-9C95-D0F3F79BF480}" destId="{C4D84334-7B69-4754-BAA2-BB0D1764C58A}" srcOrd="2" destOrd="0" presId="urn:microsoft.com/office/officeart/2005/8/layout/hChevron3"/>
    <dgm:cxn modelId="{E64EA82A-8D9D-442A-94E9-224EA7E56AAC}" type="presParOf" srcId="{4B03CACB-428D-4EE1-9C95-D0F3F79BF480}" destId="{9FDBAE13-A836-4890-B921-767BE4077F37}" srcOrd="3" destOrd="0" presId="urn:microsoft.com/office/officeart/2005/8/layout/hChevron3"/>
    <dgm:cxn modelId="{02B76A8B-2DEB-4B64-B050-5D7396FA6561}" type="presParOf" srcId="{4B03CACB-428D-4EE1-9C95-D0F3F79BF480}" destId="{FDFB5667-98D7-4497-96CA-03B433CAF0CA}" srcOrd="4" destOrd="0" presId="urn:microsoft.com/office/officeart/2005/8/layout/hChevron3"/>
    <dgm:cxn modelId="{A3D8CEB8-5F21-4293-B76E-00B84FC33285}" type="presParOf" srcId="{4B03CACB-428D-4EE1-9C95-D0F3F79BF480}" destId="{61730825-9B6F-4777-B8CD-0A2E332C63AF}" srcOrd="5" destOrd="0" presId="urn:microsoft.com/office/officeart/2005/8/layout/hChevron3"/>
    <dgm:cxn modelId="{2B7BC311-945C-4F43-9904-7ECA1E19EFD2}" type="presParOf" srcId="{4B03CACB-428D-4EE1-9C95-D0F3F79BF480}" destId="{AA480355-94FD-41D1-B4DE-1452FAC8E1FE}" srcOrd="6" destOrd="0" presId="urn:microsoft.com/office/officeart/2005/8/layout/hChevron3"/>
    <dgm:cxn modelId="{1DC205E1-D6F6-4BBB-9887-F94E6A0B4D7C}" type="presParOf" srcId="{4B03CACB-428D-4EE1-9C95-D0F3F79BF480}" destId="{69C353AA-17A5-484B-844B-112394256480}" srcOrd="7" destOrd="0" presId="urn:microsoft.com/office/officeart/2005/8/layout/hChevron3"/>
    <dgm:cxn modelId="{CABEACF0-427D-4546-BEC4-36530C38F7D7}" type="presParOf" srcId="{4B03CACB-428D-4EE1-9C95-D0F3F79BF480}" destId="{9BB02886-12DA-44E9-A51D-21143E5704CF}" srcOrd="8" destOrd="0" presId="urn:microsoft.com/office/officeart/2005/8/layout/hChevron3"/>
    <dgm:cxn modelId="{589FAABF-6470-40D8-AB89-77A82DF60218}" type="presParOf" srcId="{4B03CACB-428D-4EE1-9C95-D0F3F79BF480}" destId="{9DC0C1B0-89DA-4F6A-982C-6185E47AF873}" srcOrd="9" destOrd="0" presId="urn:microsoft.com/office/officeart/2005/8/layout/hChevron3"/>
    <dgm:cxn modelId="{87E22918-2132-4B81-9310-17145749AE9A}" type="presParOf" srcId="{4B03CACB-428D-4EE1-9C95-D0F3F79BF480}" destId="{FECD11AD-E48B-4FF1-BFDE-F6FA14C27B04}"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A05B6569-6372-4066-B533-D0898FCECC37}" type="doc">
      <dgm:prSet loTypeId="urn:microsoft.com/office/officeart/2005/8/layout/hChevron3" loCatId="process" qsTypeId="urn:microsoft.com/office/officeart/2005/8/quickstyle/simple1" qsCatId="simple" csTypeId="urn:microsoft.com/office/officeart/2005/8/colors/accent1_2" csCatId="accent1" phldr="1"/>
      <dgm:spPr/>
    </dgm:pt>
    <dgm:pt modelId="{D3FAC14A-CB31-4225-A9A1-AD219E00FDA8}">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20</a:t>
          </a:r>
        </a:p>
      </dgm:t>
    </dgm:pt>
    <dgm:pt modelId="{342A1B31-08E2-4B7E-962F-DE0B8D5C482F}" type="parTrans" cxnId="{5591929F-52F6-4AC5-9183-FE2FF4A60738}">
      <dgm:prSet/>
      <dgm:spPr/>
    </dgm:pt>
    <dgm:pt modelId="{CEAC09A7-B8B9-4FCC-AD2B-641CD8142589}" type="sibTrans" cxnId="{5591929F-52F6-4AC5-9183-FE2FF4A60738}">
      <dgm:prSet/>
      <dgm:spPr/>
    </dgm:pt>
    <dgm:pt modelId="{46A9E22E-D6CF-4E9F-9CB5-BDE6796FB292}">
      <dgm:prSet phldrT="[Text]"/>
      <dgm:spPr>
        <a:gradFill flip="none" rotWithShape="0">
          <a:gsLst>
            <a:gs pos="0">
              <a:srgbClr val="4472C4"/>
            </a:gs>
            <a:gs pos="9091">
              <a:srgbClr val="4472C4"/>
            </a:gs>
            <a:gs pos="60000">
              <a:srgbClr val="4472C4"/>
            </a:gs>
            <a:gs pos="100000">
              <a:srgbClr val="4472C4"/>
            </a:gs>
          </a:gsLst>
          <a:lin ang="0" scaled="1"/>
          <a:tileRect/>
        </a:gradFill>
      </dgm:spPr>
      <dgm:t>
        <a:bodyPr/>
        <a:lstStyle/>
        <a:p>
          <a:r>
            <a:rPr lang="en-US"/>
            <a:t>Background</a:t>
          </a:r>
        </a:p>
      </dgm:t>
    </dgm:pt>
    <dgm:pt modelId="{D57F579C-3BCE-446A-AE93-28752172B1EA}" type="parTrans" cxnId="{872D5D9A-2525-4572-916A-11386E391BF9}">
      <dgm:prSet/>
      <dgm:spPr/>
    </dgm:pt>
    <dgm:pt modelId="{F4AF8A97-2A00-4076-9528-8A150AA8233F}" type="sibTrans" cxnId="{872D5D9A-2525-4572-916A-11386E391BF9}">
      <dgm:prSet/>
      <dgm:spPr/>
    </dgm:pt>
    <dgm:pt modelId="{CE0EA2FC-55B5-4FAD-8AB5-064F2C35F352}">
      <dgm:prSet phldrT="[Text]"/>
      <dgm:spPr>
        <a:gradFill flip="none" rotWithShape="0">
          <a:gsLst>
            <a:gs pos="0">
              <a:srgbClr val="4472C4"/>
            </a:gs>
            <a:gs pos="9091">
              <a:srgbClr val="4472C4"/>
            </a:gs>
            <a:gs pos="60000">
              <a:srgbClr val="4472C4"/>
            </a:gs>
            <a:gs pos="100000">
              <a:srgbClr val="4472C4"/>
            </a:gs>
          </a:gsLst>
          <a:lin ang="0" scaled="1"/>
          <a:tileRect/>
        </a:gradFill>
      </dgm:spPr>
      <dgm:t>
        <a:bodyPr/>
        <a:lstStyle/>
        <a:p>
          <a:r>
            <a:rPr lang="en-US"/>
            <a:t>Overview</a:t>
          </a:r>
        </a:p>
      </dgm:t>
    </dgm:pt>
    <dgm:pt modelId="{A89D0774-A2E7-46C0-B8E9-70D54E143AB3}" type="parTrans" cxnId="{B4C7881F-2169-4564-B34C-7B90D4C6E623}">
      <dgm:prSet/>
      <dgm:spPr/>
    </dgm:pt>
    <dgm:pt modelId="{70F9A502-409E-400D-B6A6-D33302DACAEA}" type="sibTrans" cxnId="{B4C7881F-2169-4564-B34C-7B90D4C6E623}">
      <dgm:prSet/>
      <dgm:spPr/>
    </dgm:pt>
    <dgm:pt modelId="{AD019E3E-39D9-4CB8-986C-F9EA7B1A2940}">
      <dgm:prSet/>
      <dgm:spPr>
        <a:gradFill flip="none" rotWithShape="0">
          <a:gsLst>
            <a:gs pos="0">
              <a:srgbClr val="4472C4"/>
            </a:gs>
            <a:gs pos="9091">
              <a:srgbClr val="4472C4"/>
            </a:gs>
            <a:gs pos="60000">
              <a:srgbClr val="4472C4"/>
            </a:gs>
            <a:gs pos="100000">
              <a:srgbClr val="4472C4"/>
            </a:gs>
          </a:gsLst>
          <a:lin ang="0" scaled="1"/>
          <a:tileRect/>
        </a:gradFill>
      </dgm:spPr>
      <dgm:t>
        <a:bodyPr/>
        <a:lstStyle/>
        <a:p>
          <a:r>
            <a:rPr lang="en-US"/>
            <a:t>Detection</a:t>
          </a:r>
        </a:p>
      </dgm:t>
    </dgm:pt>
    <dgm:pt modelId="{E443F3AD-AD57-4A55-8DC3-42C118297D56}" type="parTrans" cxnId="{47E4366B-7841-41B2-9832-C994729AD333}">
      <dgm:prSet/>
      <dgm:spPr/>
    </dgm:pt>
    <dgm:pt modelId="{2A1B5530-78A4-498C-B7B2-D6882BFF3C8E}" type="sibTrans" cxnId="{47E4366B-7841-41B2-9832-C994729AD333}">
      <dgm:prSet/>
      <dgm:spPr/>
    </dgm:pt>
    <dgm:pt modelId="{695826C4-B19E-467F-A1BF-C18EBC0295DA}">
      <dgm:prSet/>
      <dgm:spPr>
        <a:gradFill flip="none" rotWithShape="0">
          <a:gsLst>
            <a:gs pos="0">
              <a:srgbClr val="4472C4"/>
            </a:gs>
            <a:gs pos="9091">
              <a:srgbClr val="4472C4"/>
            </a:gs>
            <a:gs pos="60000">
              <a:srgbClr val="4472C4"/>
            </a:gs>
            <a:gs pos="100000">
              <a:srgbClr val="4472C4"/>
            </a:gs>
          </a:gsLst>
          <a:lin ang="0" scaled="1"/>
          <a:tileRect/>
        </a:gradFill>
      </dgm:spPr>
      <dgm:t>
        <a:bodyPr/>
        <a:lstStyle/>
        <a:p>
          <a:r>
            <a:rPr lang="en-US"/>
            <a:t>Repair</a:t>
          </a:r>
        </a:p>
      </dgm:t>
    </dgm:pt>
    <dgm:pt modelId="{01EFA31A-765B-4601-85D1-601DE71D87C5}" type="parTrans" cxnId="{B4D2C22F-E14C-441E-B678-5C3C4801C16F}">
      <dgm:prSet/>
      <dgm:spPr/>
    </dgm:pt>
    <dgm:pt modelId="{BAB7C1D1-8076-4C44-93FA-EA6F3CC06689}" type="sibTrans" cxnId="{B4D2C22F-E14C-441E-B678-5C3C4801C16F}">
      <dgm:prSet/>
      <dgm:spPr/>
    </dgm:pt>
    <dgm:pt modelId="{A723661A-2055-4B07-BA2B-F92EFFCD8402}">
      <dgm:prSet/>
      <dgm:spPr>
        <a:gradFill flip="none" rotWithShape="0">
          <a:gsLst>
            <a:gs pos="0">
              <a:srgbClr val="4472C4"/>
            </a:gs>
            <a:gs pos="9091">
              <a:srgbClr val="4472C4"/>
            </a:gs>
            <a:gs pos="60000">
              <a:srgbClr val="A5A5A5"/>
            </a:gs>
            <a:gs pos="100000">
              <a:srgbClr val="A5A5A5"/>
            </a:gs>
          </a:gsLst>
          <a:lin ang="0" scaled="1"/>
          <a:tileRect/>
        </a:gradFill>
      </dgm:spPr>
      <dgm:t>
        <a:bodyPr/>
        <a:lstStyle/>
        <a:p>
          <a:r>
            <a:rPr lang="en-US"/>
            <a:t>Performance</a:t>
          </a:r>
        </a:p>
      </dgm:t>
    </dgm:pt>
    <dgm:pt modelId="{560CF6F7-3645-45A0-86A4-5795743F119C}" type="parTrans" cxnId="{6E90AAC1-6468-4B6C-A2E0-F11F16DFD250}">
      <dgm:prSet/>
      <dgm:spPr/>
    </dgm:pt>
    <dgm:pt modelId="{D25DD965-34DB-424E-9326-659AD4180C11}" type="sibTrans" cxnId="{6E90AAC1-6468-4B6C-A2E0-F11F16DFD250}">
      <dgm:prSet/>
      <dgm:spPr/>
    </dgm:pt>
    <dgm:pt modelId="{978047B6-6DA6-48A1-A85B-D1BF96A5DC4C}" type="pres">
      <dgm:prSet presAssocID="{A05B6569-6372-4066-B533-D0898FCECC37}" presName="Name0" presStyleCnt="0">
        <dgm:presLayoutVars>
          <dgm:dir/>
          <dgm:resizeHandles val="exact"/>
        </dgm:presLayoutVars>
      </dgm:prSet>
      <dgm:spPr/>
    </dgm:pt>
    <dgm:pt modelId="{E59015E2-7907-4756-9B82-F609ED55A9B0}" type="pres">
      <dgm:prSet presAssocID="{D3FAC14A-CB31-4225-A9A1-AD219E00FDA8}" presName="parTxOnly" presStyleLbl="node1" presStyleIdx="0" presStyleCnt="6" custScaleX="42411" custScaleY="41158">
        <dgm:presLayoutVars>
          <dgm:bulletEnabled val="1"/>
        </dgm:presLayoutVars>
      </dgm:prSet>
      <dgm:spPr/>
    </dgm:pt>
    <dgm:pt modelId="{29A4E145-FA09-476E-B6C0-EE22AD4CFBCB}" type="pres">
      <dgm:prSet presAssocID="{CEAC09A7-B8B9-4FCC-AD2B-641CD8142589}" presName="parSpace" presStyleCnt="0"/>
      <dgm:spPr/>
    </dgm:pt>
    <dgm:pt modelId="{726C7182-E334-4E40-9F4D-C9D5112877EF}" type="pres">
      <dgm:prSet presAssocID="{46A9E22E-D6CF-4E9F-9CB5-BDE6796FB292}" presName="parTxOnly" presStyleLbl="node1" presStyleIdx="1" presStyleCnt="6">
        <dgm:presLayoutVars>
          <dgm:bulletEnabled val="1"/>
        </dgm:presLayoutVars>
      </dgm:prSet>
      <dgm:spPr/>
    </dgm:pt>
    <dgm:pt modelId="{C7572ACC-E399-44E8-B153-4E65EBAC765C}" type="pres">
      <dgm:prSet presAssocID="{F4AF8A97-2A00-4076-9528-8A150AA8233F}" presName="parSpace" presStyleCnt="0"/>
      <dgm:spPr/>
    </dgm:pt>
    <dgm:pt modelId="{8C0A60A5-EE06-4AF8-80A5-434CA09F5C61}" type="pres">
      <dgm:prSet presAssocID="{CE0EA2FC-55B5-4FAD-8AB5-064F2C35F352}" presName="parTxOnly" presStyleLbl="node1" presStyleIdx="2" presStyleCnt="6">
        <dgm:presLayoutVars>
          <dgm:bulletEnabled val="1"/>
        </dgm:presLayoutVars>
      </dgm:prSet>
      <dgm:spPr/>
    </dgm:pt>
    <dgm:pt modelId="{E9BB663F-D7F1-45FA-A964-E4797A3BEF8A}" type="pres">
      <dgm:prSet presAssocID="{70F9A502-409E-400D-B6A6-D33302DACAEA}" presName="parSpace" presStyleCnt="0"/>
      <dgm:spPr/>
    </dgm:pt>
    <dgm:pt modelId="{1C92EF32-EEBB-479D-831B-FF804A51D4A3}" type="pres">
      <dgm:prSet presAssocID="{AD019E3E-39D9-4CB8-986C-F9EA7B1A2940}" presName="parTxOnly" presStyleLbl="node1" presStyleIdx="3" presStyleCnt="6">
        <dgm:presLayoutVars>
          <dgm:bulletEnabled val="1"/>
        </dgm:presLayoutVars>
      </dgm:prSet>
      <dgm:spPr/>
    </dgm:pt>
    <dgm:pt modelId="{468EE1D5-0B54-43E7-8D47-B51E9F635C8D}" type="pres">
      <dgm:prSet presAssocID="{2A1B5530-78A4-498C-B7B2-D6882BFF3C8E}" presName="parSpace" presStyleCnt="0"/>
      <dgm:spPr/>
    </dgm:pt>
    <dgm:pt modelId="{78D9E136-A2FF-416C-92BE-432C29C4401B}" type="pres">
      <dgm:prSet presAssocID="{695826C4-B19E-467F-A1BF-C18EBC0295DA}" presName="parTxOnly" presStyleLbl="node1" presStyleIdx="4" presStyleCnt="6">
        <dgm:presLayoutVars>
          <dgm:bulletEnabled val="1"/>
        </dgm:presLayoutVars>
      </dgm:prSet>
      <dgm:spPr/>
    </dgm:pt>
    <dgm:pt modelId="{7E68FB61-F715-466C-83AB-A8BD96C4FF5F}" type="pres">
      <dgm:prSet presAssocID="{BAB7C1D1-8076-4C44-93FA-EA6F3CC06689}" presName="parSpace" presStyleCnt="0"/>
      <dgm:spPr/>
    </dgm:pt>
    <dgm:pt modelId="{BD3629B7-E156-4586-AF10-2B13E277E442}" type="pres">
      <dgm:prSet presAssocID="{A723661A-2055-4B07-BA2B-F92EFFCD8402}" presName="parTxOnly" presStyleLbl="node1" presStyleIdx="5" presStyleCnt="6">
        <dgm:presLayoutVars>
          <dgm:bulletEnabled val="1"/>
        </dgm:presLayoutVars>
      </dgm:prSet>
      <dgm:spPr/>
    </dgm:pt>
  </dgm:ptLst>
  <dgm:cxnLst>
    <dgm:cxn modelId="{B4D2C22F-E14C-441E-B678-5C3C4801C16F}" srcId="{A05B6569-6372-4066-B533-D0898FCECC37}" destId="{695826C4-B19E-467F-A1BF-C18EBC0295DA}" srcOrd="4" destOrd="0" parTransId="{01EFA31A-765B-4601-85D1-601DE71D87C5}" sibTransId="{BAB7C1D1-8076-4C44-93FA-EA6F3CC06689}"/>
    <dgm:cxn modelId="{0B42DA89-B0D7-49CD-B70F-B5F4E4AEA207}" type="presOf" srcId="{A723661A-2055-4B07-BA2B-F92EFFCD8402}" destId="{BD3629B7-E156-4586-AF10-2B13E277E442}" srcOrd="0" destOrd="0" presId="urn:microsoft.com/office/officeart/2005/8/layout/hChevron3"/>
    <dgm:cxn modelId="{872D5D9A-2525-4572-916A-11386E391BF9}" srcId="{A05B6569-6372-4066-B533-D0898FCECC37}" destId="{46A9E22E-D6CF-4E9F-9CB5-BDE6796FB292}" srcOrd="1" destOrd="0" parTransId="{D57F579C-3BCE-446A-AE93-28752172B1EA}" sibTransId="{F4AF8A97-2A00-4076-9528-8A150AA8233F}"/>
    <dgm:cxn modelId="{67AD9669-CBC1-47F6-A3E3-C03B70B177E1}" type="presOf" srcId="{AD019E3E-39D9-4CB8-986C-F9EA7B1A2940}" destId="{1C92EF32-EEBB-479D-831B-FF804A51D4A3}" srcOrd="0" destOrd="0" presId="urn:microsoft.com/office/officeart/2005/8/layout/hChevron3"/>
    <dgm:cxn modelId="{B4C7881F-2169-4564-B34C-7B90D4C6E623}" srcId="{A05B6569-6372-4066-B533-D0898FCECC37}" destId="{CE0EA2FC-55B5-4FAD-8AB5-064F2C35F352}" srcOrd="2" destOrd="0" parTransId="{A89D0774-A2E7-46C0-B8E9-70D54E143AB3}" sibTransId="{70F9A502-409E-400D-B6A6-D33302DACAEA}"/>
    <dgm:cxn modelId="{44386416-0B7E-49BD-9B8E-6BDBD6B38B18}" type="presOf" srcId="{CE0EA2FC-55B5-4FAD-8AB5-064F2C35F352}" destId="{8C0A60A5-EE06-4AF8-80A5-434CA09F5C61}" srcOrd="0" destOrd="0" presId="urn:microsoft.com/office/officeart/2005/8/layout/hChevron3"/>
    <dgm:cxn modelId="{6E90AAC1-6468-4B6C-A2E0-F11F16DFD250}" srcId="{A05B6569-6372-4066-B533-D0898FCECC37}" destId="{A723661A-2055-4B07-BA2B-F92EFFCD8402}" srcOrd="5" destOrd="0" parTransId="{560CF6F7-3645-45A0-86A4-5795743F119C}" sibTransId="{D25DD965-34DB-424E-9326-659AD4180C11}"/>
    <dgm:cxn modelId="{5591929F-52F6-4AC5-9183-FE2FF4A60738}" srcId="{A05B6569-6372-4066-B533-D0898FCECC37}" destId="{D3FAC14A-CB31-4225-A9A1-AD219E00FDA8}" srcOrd="0" destOrd="0" parTransId="{342A1B31-08E2-4B7E-962F-DE0B8D5C482F}" sibTransId="{CEAC09A7-B8B9-4FCC-AD2B-641CD8142589}"/>
    <dgm:cxn modelId="{139F0295-347F-43E5-8630-FBDE4983AF31}" type="presOf" srcId="{A05B6569-6372-4066-B533-D0898FCECC37}" destId="{978047B6-6DA6-48A1-A85B-D1BF96A5DC4C}" srcOrd="0" destOrd="0" presId="urn:microsoft.com/office/officeart/2005/8/layout/hChevron3"/>
    <dgm:cxn modelId="{8A392454-16EF-4742-9367-CE69470C36AD}" type="presOf" srcId="{46A9E22E-D6CF-4E9F-9CB5-BDE6796FB292}" destId="{726C7182-E334-4E40-9F4D-C9D5112877EF}" srcOrd="0" destOrd="0" presId="urn:microsoft.com/office/officeart/2005/8/layout/hChevron3"/>
    <dgm:cxn modelId="{E0950075-1361-4501-80E4-A8F4EB5B9C9A}" type="presOf" srcId="{695826C4-B19E-467F-A1BF-C18EBC0295DA}" destId="{78D9E136-A2FF-416C-92BE-432C29C4401B}" srcOrd="0" destOrd="0" presId="urn:microsoft.com/office/officeart/2005/8/layout/hChevron3"/>
    <dgm:cxn modelId="{99FF46D6-0194-4854-9B6E-3C284772F898}" type="presOf" srcId="{D3FAC14A-CB31-4225-A9A1-AD219E00FDA8}" destId="{E59015E2-7907-4756-9B82-F609ED55A9B0}" srcOrd="0" destOrd="0" presId="urn:microsoft.com/office/officeart/2005/8/layout/hChevron3"/>
    <dgm:cxn modelId="{47E4366B-7841-41B2-9832-C994729AD333}" srcId="{A05B6569-6372-4066-B533-D0898FCECC37}" destId="{AD019E3E-39D9-4CB8-986C-F9EA7B1A2940}" srcOrd="3" destOrd="0" parTransId="{E443F3AD-AD57-4A55-8DC3-42C118297D56}" sibTransId="{2A1B5530-78A4-498C-B7B2-D6882BFF3C8E}"/>
    <dgm:cxn modelId="{9D6662A3-9C07-44B0-ADF5-376B12CC193D}" type="presParOf" srcId="{978047B6-6DA6-48A1-A85B-D1BF96A5DC4C}" destId="{E59015E2-7907-4756-9B82-F609ED55A9B0}" srcOrd="0" destOrd="0" presId="urn:microsoft.com/office/officeart/2005/8/layout/hChevron3"/>
    <dgm:cxn modelId="{EC8004AE-4411-43AE-B6DC-48E2EB304F6A}" type="presParOf" srcId="{978047B6-6DA6-48A1-A85B-D1BF96A5DC4C}" destId="{29A4E145-FA09-476E-B6C0-EE22AD4CFBCB}" srcOrd="1" destOrd="0" presId="urn:microsoft.com/office/officeart/2005/8/layout/hChevron3"/>
    <dgm:cxn modelId="{B09F03C7-7027-45F1-A0E5-AC8B6DC4FB48}" type="presParOf" srcId="{978047B6-6DA6-48A1-A85B-D1BF96A5DC4C}" destId="{726C7182-E334-4E40-9F4D-C9D5112877EF}" srcOrd="2" destOrd="0" presId="urn:microsoft.com/office/officeart/2005/8/layout/hChevron3"/>
    <dgm:cxn modelId="{75AF3184-6282-4D71-A1FF-F67DF6AF357C}" type="presParOf" srcId="{978047B6-6DA6-48A1-A85B-D1BF96A5DC4C}" destId="{C7572ACC-E399-44E8-B153-4E65EBAC765C}" srcOrd="3" destOrd="0" presId="urn:microsoft.com/office/officeart/2005/8/layout/hChevron3"/>
    <dgm:cxn modelId="{87D004F5-FCB9-40D2-AFCF-6F707EF88D21}" type="presParOf" srcId="{978047B6-6DA6-48A1-A85B-D1BF96A5DC4C}" destId="{8C0A60A5-EE06-4AF8-80A5-434CA09F5C61}" srcOrd="4" destOrd="0" presId="urn:microsoft.com/office/officeart/2005/8/layout/hChevron3"/>
    <dgm:cxn modelId="{E780BFE3-ECBD-450C-BCEA-00D4E0797C74}" type="presParOf" srcId="{978047B6-6DA6-48A1-A85B-D1BF96A5DC4C}" destId="{E9BB663F-D7F1-45FA-A964-E4797A3BEF8A}" srcOrd="5" destOrd="0" presId="urn:microsoft.com/office/officeart/2005/8/layout/hChevron3"/>
    <dgm:cxn modelId="{51827428-2DF9-4457-9E9E-47B05E20937D}" type="presParOf" srcId="{978047B6-6DA6-48A1-A85B-D1BF96A5DC4C}" destId="{1C92EF32-EEBB-479D-831B-FF804A51D4A3}" srcOrd="6" destOrd="0" presId="urn:microsoft.com/office/officeart/2005/8/layout/hChevron3"/>
    <dgm:cxn modelId="{1AF04349-080A-4529-91E6-694646AE167C}" type="presParOf" srcId="{978047B6-6DA6-48A1-A85B-D1BF96A5DC4C}" destId="{468EE1D5-0B54-43E7-8D47-B51E9F635C8D}" srcOrd="7" destOrd="0" presId="urn:microsoft.com/office/officeart/2005/8/layout/hChevron3"/>
    <dgm:cxn modelId="{4A86815A-14E1-4784-8628-8CB284CDD8A4}" type="presParOf" srcId="{978047B6-6DA6-48A1-A85B-D1BF96A5DC4C}" destId="{78D9E136-A2FF-416C-92BE-432C29C4401B}" srcOrd="8" destOrd="0" presId="urn:microsoft.com/office/officeart/2005/8/layout/hChevron3"/>
    <dgm:cxn modelId="{2A7783E5-0DDD-42D9-A101-B6830F485659}" type="presParOf" srcId="{978047B6-6DA6-48A1-A85B-D1BF96A5DC4C}" destId="{7E68FB61-F715-466C-83AB-A8BD96C4FF5F}" srcOrd="9" destOrd="0" presId="urn:microsoft.com/office/officeart/2005/8/layout/hChevron3"/>
    <dgm:cxn modelId="{E0758AAE-6AAA-44E0-86F7-C433E8AFE251}" type="presParOf" srcId="{978047B6-6DA6-48A1-A85B-D1BF96A5DC4C}" destId="{BD3629B7-E156-4586-AF10-2B13E277E442}"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D527F7F3-2DD0-4461-88AF-BFD3D48E5DFE}" type="doc">
      <dgm:prSet loTypeId="urn:microsoft.com/office/officeart/2005/8/layout/hChevron3" loCatId="process" qsTypeId="urn:microsoft.com/office/officeart/2005/8/quickstyle/simple1" qsCatId="simple" csTypeId="urn:microsoft.com/office/officeart/2005/8/colors/accent1_2" csCatId="accent1" phldr="1"/>
      <dgm:spPr/>
    </dgm:pt>
    <dgm:pt modelId="{23A1EA9B-FD2C-40DE-8C3C-3C478CDDEBA3}">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21</a:t>
          </a:r>
        </a:p>
      </dgm:t>
    </dgm:pt>
    <dgm:pt modelId="{8894573A-FFA7-4157-B6FF-C5E7BA0D9B61}" type="parTrans" cxnId="{AE731D98-6883-4244-8E98-6D12A65632B5}">
      <dgm:prSet/>
      <dgm:spPr/>
    </dgm:pt>
    <dgm:pt modelId="{04F33CBB-F2E7-4FE2-9832-8DDD7060616E}" type="sibTrans" cxnId="{AE731D98-6883-4244-8E98-6D12A65632B5}">
      <dgm:prSet/>
      <dgm:spPr/>
    </dgm:pt>
    <dgm:pt modelId="{64D0B886-76A1-4262-88D2-3333EC420D9E}">
      <dgm:prSet phldrT="[Text]"/>
      <dgm:spPr>
        <a:gradFill flip="none" rotWithShape="0">
          <a:gsLst>
            <a:gs pos="0">
              <a:srgbClr val="4472C4"/>
            </a:gs>
            <a:gs pos="18182">
              <a:srgbClr val="4472C4"/>
            </a:gs>
            <a:gs pos="60000">
              <a:srgbClr val="4472C4"/>
            </a:gs>
            <a:gs pos="100000">
              <a:srgbClr val="4472C4"/>
            </a:gs>
          </a:gsLst>
          <a:lin ang="0" scaled="1"/>
          <a:tileRect/>
        </a:gradFill>
      </dgm:spPr>
      <dgm:t>
        <a:bodyPr/>
        <a:lstStyle/>
        <a:p>
          <a:r>
            <a:rPr lang="en-US"/>
            <a:t>Background</a:t>
          </a:r>
        </a:p>
      </dgm:t>
    </dgm:pt>
    <dgm:pt modelId="{472407AD-644B-493D-B713-1B85F664E969}" type="parTrans" cxnId="{AC560225-FB47-485A-93C8-B6970033D63B}">
      <dgm:prSet/>
      <dgm:spPr/>
    </dgm:pt>
    <dgm:pt modelId="{BD1F3343-2075-4927-B382-90DCE1AB3797}" type="sibTrans" cxnId="{AC560225-FB47-485A-93C8-B6970033D63B}">
      <dgm:prSet/>
      <dgm:spPr/>
    </dgm:pt>
    <dgm:pt modelId="{7903C210-31A4-4604-B9F6-D781D8B9302B}">
      <dgm:prSet phldrT="[Text]"/>
      <dgm:spPr>
        <a:gradFill flip="none" rotWithShape="0">
          <a:gsLst>
            <a:gs pos="0">
              <a:srgbClr val="4472C4"/>
            </a:gs>
            <a:gs pos="18182">
              <a:srgbClr val="4472C4"/>
            </a:gs>
            <a:gs pos="60000">
              <a:srgbClr val="4472C4"/>
            </a:gs>
            <a:gs pos="100000">
              <a:srgbClr val="4472C4"/>
            </a:gs>
          </a:gsLst>
          <a:lin ang="0" scaled="1"/>
          <a:tileRect/>
        </a:gradFill>
      </dgm:spPr>
      <dgm:t>
        <a:bodyPr/>
        <a:lstStyle/>
        <a:p>
          <a:r>
            <a:rPr lang="en-US"/>
            <a:t>Overview</a:t>
          </a:r>
        </a:p>
      </dgm:t>
    </dgm:pt>
    <dgm:pt modelId="{DF8ECE2E-2C7D-42FD-ACC6-F7CAC7092677}" type="parTrans" cxnId="{9453B1E3-0BE7-46F6-9E0C-D2842F59A926}">
      <dgm:prSet/>
      <dgm:spPr/>
    </dgm:pt>
    <dgm:pt modelId="{D320E8F8-B37A-4D31-A06C-6590CBAB9915}" type="sibTrans" cxnId="{9453B1E3-0BE7-46F6-9E0C-D2842F59A926}">
      <dgm:prSet/>
      <dgm:spPr/>
    </dgm:pt>
    <dgm:pt modelId="{E6F74DB8-083F-4075-8D6A-D586E95449C4}">
      <dgm:prSet/>
      <dgm:spPr>
        <a:gradFill flip="none" rotWithShape="0">
          <a:gsLst>
            <a:gs pos="0">
              <a:srgbClr val="4472C4"/>
            </a:gs>
            <a:gs pos="18182">
              <a:srgbClr val="4472C4"/>
            </a:gs>
            <a:gs pos="60000">
              <a:srgbClr val="4472C4"/>
            </a:gs>
            <a:gs pos="100000">
              <a:srgbClr val="4472C4"/>
            </a:gs>
          </a:gsLst>
          <a:lin ang="0" scaled="1"/>
          <a:tileRect/>
        </a:gradFill>
      </dgm:spPr>
      <dgm:t>
        <a:bodyPr/>
        <a:lstStyle/>
        <a:p>
          <a:r>
            <a:rPr lang="en-US"/>
            <a:t>Detection</a:t>
          </a:r>
        </a:p>
      </dgm:t>
    </dgm:pt>
    <dgm:pt modelId="{673F26D6-6A15-49D4-990C-31C1248855EE}" type="parTrans" cxnId="{A16FE3D9-9A2E-4584-BDA3-5204F46F017A}">
      <dgm:prSet/>
      <dgm:spPr/>
    </dgm:pt>
    <dgm:pt modelId="{946C5461-FC92-4D81-ABF5-8F8172E0799B}" type="sibTrans" cxnId="{A16FE3D9-9A2E-4584-BDA3-5204F46F017A}">
      <dgm:prSet/>
      <dgm:spPr/>
    </dgm:pt>
    <dgm:pt modelId="{8FF65761-9068-45E1-BE4F-2AB4D14B8A53}">
      <dgm:prSet/>
      <dgm:spPr>
        <a:gradFill flip="none" rotWithShape="0">
          <a:gsLst>
            <a:gs pos="0">
              <a:srgbClr val="4472C4"/>
            </a:gs>
            <a:gs pos="18182">
              <a:srgbClr val="4472C4"/>
            </a:gs>
            <a:gs pos="60000">
              <a:srgbClr val="4472C4"/>
            </a:gs>
            <a:gs pos="100000">
              <a:srgbClr val="4472C4"/>
            </a:gs>
          </a:gsLst>
          <a:lin ang="0" scaled="1"/>
          <a:tileRect/>
        </a:gradFill>
      </dgm:spPr>
      <dgm:t>
        <a:bodyPr/>
        <a:lstStyle/>
        <a:p>
          <a:r>
            <a:rPr lang="en-US"/>
            <a:t>Repair</a:t>
          </a:r>
        </a:p>
      </dgm:t>
    </dgm:pt>
    <dgm:pt modelId="{528E9442-639F-464D-90D0-F6319FF8390C}" type="parTrans" cxnId="{774663EF-A4BB-4207-AC71-C7E299002D4C}">
      <dgm:prSet/>
      <dgm:spPr/>
    </dgm:pt>
    <dgm:pt modelId="{BCD0EB61-9850-4F4F-99DA-17DB9251D033}" type="sibTrans" cxnId="{774663EF-A4BB-4207-AC71-C7E299002D4C}">
      <dgm:prSet/>
      <dgm:spPr/>
    </dgm:pt>
    <dgm:pt modelId="{21D80BF7-22B4-47EA-9CED-B95FFDB6B1A1}">
      <dgm:prSet/>
      <dgm:spPr>
        <a:gradFill flip="none" rotWithShape="0">
          <a:gsLst>
            <a:gs pos="0">
              <a:srgbClr val="4472C4"/>
            </a:gs>
            <a:gs pos="18182">
              <a:srgbClr val="4472C4"/>
            </a:gs>
            <a:gs pos="60000">
              <a:srgbClr val="A5A5A5"/>
            </a:gs>
            <a:gs pos="100000">
              <a:srgbClr val="A5A5A5"/>
            </a:gs>
          </a:gsLst>
          <a:lin ang="0" scaled="1"/>
          <a:tileRect/>
        </a:gradFill>
      </dgm:spPr>
      <dgm:t>
        <a:bodyPr/>
        <a:lstStyle/>
        <a:p>
          <a:r>
            <a:rPr lang="en-US"/>
            <a:t>Performance</a:t>
          </a:r>
        </a:p>
      </dgm:t>
    </dgm:pt>
    <dgm:pt modelId="{76C62748-E44B-433D-848F-90E0DD77089F}" type="parTrans" cxnId="{F70B3028-CC9B-41AD-B1A9-1730316308BC}">
      <dgm:prSet/>
      <dgm:spPr/>
    </dgm:pt>
    <dgm:pt modelId="{DCE7CD2E-CC8F-4D98-B1CE-73307F763310}" type="sibTrans" cxnId="{F70B3028-CC9B-41AD-B1A9-1730316308BC}">
      <dgm:prSet/>
      <dgm:spPr/>
    </dgm:pt>
    <dgm:pt modelId="{6AF27D2D-AE03-49CF-AFF6-617D80E107C0}" type="pres">
      <dgm:prSet presAssocID="{D527F7F3-2DD0-4461-88AF-BFD3D48E5DFE}" presName="Name0" presStyleCnt="0">
        <dgm:presLayoutVars>
          <dgm:dir/>
          <dgm:resizeHandles val="exact"/>
        </dgm:presLayoutVars>
      </dgm:prSet>
      <dgm:spPr/>
    </dgm:pt>
    <dgm:pt modelId="{650FF868-91BB-4DDB-804D-B18385C88E63}" type="pres">
      <dgm:prSet presAssocID="{23A1EA9B-FD2C-40DE-8C3C-3C478CDDEBA3}" presName="parTxOnly" presStyleLbl="node1" presStyleIdx="0" presStyleCnt="6" custScaleX="42411" custScaleY="41158">
        <dgm:presLayoutVars>
          <dgm:bulletEnabled val="1"/>
        </dgm:presLayoutVars>
      </dgm:prSet>
      <dgm:spPr/>
    </dgm:pt>
    <dgm:pt modelId="{F2FDB665-0E40-4C40-A901-A8D735E722A4}" type="pres">
      <dgm:prSet presAssocID="{04F33CBB-F2E7-4FE2-9832-8DDD7060616E}" presName="parSpace" presStyleCnt="0"/>
      <dgm:spPr/>
    </dgm:pt>
    <dgm:pt modelId="{3F31DFA9-6ED4-4D2D-BC4D-62CE13F3B2D2}" type="pres">
      <dgm:prSet presAssocID="{64D0B886-76A1-4262-88D2-3333EC420D9E}" presName="parTxOnly" presStyleLbl="node1" presStyleIdx="1" presStyleCnt="6">
        <dgm:presLayoutVars>
          <dgm:bulletEnabled val="1"/>
        </dgm:presLayoutVars>
      </dgm:prSet>
      <dgm:spPr/>
    </dgm:pt>
    <dgm:pt modelId="{F90172A3-7577-4DB2-9A2E-44DAD6A3D628}" type="pres">
      <dgm:prSet presAssocID="{BD1F3343-2075-4927-B382-90DCE1AB3797}" presName="parSpace" presStyleCnt="0"/>
      <dgm:spPr/>
    </dgm:pt>
    <dgm:pt modelId="{77D476DA-095B-4625-B32C-D207D2BB1DB0}" type="pres">
      <dgm:prSet presAssocID="{7903C210-31A4-4604-B9F6-D781D8B9302B}" presName="parTxOnly" presStyleLbl="node1" presStyleIdx="2" presStyleCnt="6">
        <dgm:presLayoutVars>
          <dgm:bulletEnabled val="1"/>
        </dgm:presLayoutVars>
      </dgm:prSet>
      <dgm:spPr/>
    </dgm:pt>
    <dgm:pt modelId="{D41B7C5D-DE8B-4793-85C4-A01E700725B5}" type="pres">
      <dgm:prSet presAssocID="{D320E8F8-B37A-4D31-A06C-6590CBAB9915}" presName="parSpace" presStyleCnt="0"/>
      <dgm:spPr/>
    </dgm:pt>
    <dgm:pt modelId="{A26B0C12-A88F-4E2A-B246-EC9DF146E3FB}" type="pres">
      <dgm:prSet presAssocID="{E6F74DB8-083F-4075-8D6A-D586E95449C4}" presName="parTxOnly" presStyleLbl="node1" presStyleIdx="3" presStyleCnt="6">
        <dgm:presLayoutVars>
          <dgm:bulletEnabled val="1"/>
        </dgm:presLayoutVars>
      </dgm:prSet>
      <dgm:spPr/>
    </dgm:pt>
    <dgm:pt modelId="{57E57166-6355-426F-85C4-C2EA44E3D2BB}" type="pres">
      <dgm:prSet presAssocID="{946C5461-FC92-4D81-ABF5-8F8172E0799B}" presName="parSpace" presStyleCnt="0"/>
      <dgm:spPr/>
    </dgm:pt>
    <dgm:pt modelId="{B48B4C6F-BCDD-43C1-AFC0-7F2C954114F9}" type="pres">
      <dgm:prSet presAssocID="{8FF65761-9068-45E1-BE4F-2AB4D14B8A53}" presName="parTxOnly" presStyleLbl="node1" presStyleIdx="4" presStyleCnt="6">
        <dgm:presLayoutVars>
          <dgm:bulletEnabled val="1"/>
        </dgm:presLayoutVars>
      </dgm:prSet>
      <dgm:spPr/>
    </dgm:pt>
    <dgm:pt modelId="{56DE689A-EC39-4F27-9D5B-F584B627C44A}" type="pres">
      <dgm:prSet presAssocID="{BCD0EB61-9850-4F4F-99DA-17DB9251D033}" presName="parSpace" presStyleCnt="0"/>
      <dgm:spPr/>
    </dgm:pt>
    <dgm:pt modelId="{A05F4708-AE54-4ABF-90C3-544529A7C938}" type="pres">
      <dgm:prSet presAssocID="{21D80BF7-22B4-47EA-9CED-B95FFDB6B1A1}" presName="parTxOnly" presStyleLbl="node1" presStyleIdx="5" presStyleCnt="6">
        <dgm:presLayoutVars>
          <dgm:bulletEnabled val="1"/>
        </dgm:presLayoutVars>
      </dgm:prSet>
      <dgm:spPr/>
    </dgm:pt>
  </dgm:ptLst>
  <dgm:cxnLst>
    <dgm:cxn modelId="{32EA6662-77EA-47AD-B675-8C5335911A2D}" type="presOf" srcId="{E6F74DB8-083F-4075-8D6A-D586E95449C4}" destId="{A26B0C12-A88F-4E2A-B246-EC9DF146E3FB}" srcOrd="0" destOrd="0" presId="urn:microsoft.com/office/officeart/2005/8/layout/hChevron3"/>
    <dgm:cxn modelId="{3DD337BF-6D73-4C34-A063-8745D69B11D4}" type="presOf" srcId="{21D80BF7-22B4-47EA-9CED-B95FFDB6B1A1}" destId="{A05F4708-AE54-4ABF-90C3-544529A7C938}" srcOrd="0" destOrd="0" presId="urn:microsoft.com/office/officeart/2005/8/layout/hChevron3"/>
    <dgm:cxn modelId="{BA0D4A2D-B0F1-4FC3-B668-142B6D82E79F}" type="presOf" srcId="{8FF65761-9068-45E1-BE4F-2AB4D14B8A53}" destId="{B48B4C6F-BCDD-43C1-AFC0-7F2C954114F9}" srcOrd="0" destOrd="0" presId="urn:microsoft.com/office/officeart/2005/8/layout/hChevron3"/>
    <dgm:cxn modelId="{9453B1E3-0BE7-46F6-9E0C-D2842F59A926}" srcId="{D527F7F3-2DD0-4461-88AF-BFD3D48E5DFE}" destId="{7903C210-31A4-4604-B9F6-D781D8B9302B}" srcOrd="2" destOrd="0" parTransId="{DF8ECE2E-2C7D-42FD-ACC6-F7CAC7092677}" sibTransId="{D320E8F8-B37A-4D31-A06C-6590CBAB9915}"/>
    <dgm:cxn modelId="{774663EF-A4BB-4207-AC71-C7E299002D4C}" srcId="{D527F7F3-2DD0-4461-88AF-BFD3D48E5DFE}" destId="{8FF65761-9068-45E1-BE4F-2AB4D14B8A53}" srcOrd="4" destOrd="0" parTransId="{528E9442-639F-464D-90D0-F6319FF8390C}" sibTransId="{BCD0EB61-9850-4F4F-99DA-17DB9251D033}"/>
    <dgm:cxn modelId="{6DA6DB40-F555-41A5-90B5-1825DF389A90}" type="presOf" srcId="{64D0B886-76A1-4262-88D2-3333EC420D9E}" destId="{3F31DFA9-6ED4-4D2D-BC4D-62CE13F3B2D2}" srcOrd="0" destOrd="0" presId="urn:microsoft.com/office/officeart/2005/8/layout/hChevron3"/>
    <dgm:cxn modelId="{AE731D98-6883-4244-8E98-6D12A65632B5}" srcId="{D527F7F3-2DD0-4461-88AF-BFD3D48E5DFE}" destId="{23A1EA9B-FD2C-40DE-8C3C-3C478CDDEBA3}" srcOrd="0" destOrd="0" parTransId="{8894573A-FFA7-4157-B6FF-C5E7BA0D9B61}" sibTransId="{04F33CBB-F2E7-4FE2-9832-8DDD7060616E}"/>
    <dgm:cxn modelId="{AC560225-FB47-485A-93C8-B6970033D63B}" srcId="{D527F7F3-2DD0-4461-88AF-BFD3D48E5DFE}" destId="{64D0B886-76A1-4262-88D2-3333EC420D9E}" srcOrd="1" destOrd="0" parTransId="{472407AD-644B-493D-B713-1B85F664E969}" sibTransId="{BD1F3343-2075-4927-B382-90DCE1AB3797}"/>
    <dgm:cxn modelId="{F70B3028-CC9B-41AD-B1A9-1730316308BC}" srcId="{D527F7F3-2DD0-4461-88AF-BFD3D48E5DFE}" destId="{21D80BF7-22B4-47EA-9CED-B95FFDB6B1A1}" srcOrd="5" destOrd="0" parTransId="{76C62748-E44B-433D-848F-90E0DD77089F}" sibTransId="{DCE7CD2E-CC8F-4D98-B1CE-73307F763310}"/>
    <dgm:cxn modelId="{9646C943-391D-41EC-9D15-E01908D6D802}" type="presOf" srcId="{D527F7F3-2DD0-4461-88AF-BFD3D48E5DFE}" destId="{6AF27D2D-AE03-49CF-AFF6-617D80E107C0}" srcOrd="0" destOrd="0" presId="urn:microsoft.com/office/officeart/2005/8/layout/hChevron3"/>
    <dgm:cxn modelId="{3ED0F797-0A79-4CA3-977E-837D8D9B63D1}" type="presOf" srcId="{7903C210-31A4-4604-B9F6-D781D8B9302B}" destId="{77D476DA-095B-4625-B32C-D207D2BB1DB0}" srcOrd="0" destOrd="0" presId="urn:microsoft.com/office/officeart/2005/8/layout/hChevron3"/>
    <dgm:cxn modelId="{A16FE3D9-9A2E-4584-BDA3-5204F46F017A}" srcId="{D527F7F3-2DD0-4461-88AF-BFD3D48E5DFE}" destId="{E6F74DB8-083F-4075-8D6A-D586E95449C4}" srcOrd="3" destOrd="0" parTransId="{673F26D6-6A15-49D4-990C-31C1248855EE}" sibTransId="{946C5461-FC92-4D81-ABF5-8F8172E0799B}"/>
    <dgm:cxn modelId="{F12C0728-0FD4-4743-B71D-45BD15BA9FD4}" type="presOf" srcId="{23A1EA9B-FD2C-40DE-8C3C-3C478CDDEBA3}" destId="{650FF868-91BB-4DDB-804D-B18385C88E63}" srcOrd="0" destOrd="0" presId="urn:microsoft.com/office/officeart/2005/8/layout/hChevron3"/>
    <dgm:cxn modelId="{67CFCCAC-FD81-45D4-8397-DA73C8BD7139}" type="presParOf" srcId="{6AF27D2D-AE03-49CF-AFF6-617D80E107C0}" destId="{650FF868-91BB-4DDB-804D-B18385C88E63}" srcOrd="0" destOrd="0" presId="urn:microsoft.com/office/officeart/2005/8/layout/hChevron3"/>
    <dgm:cxn modelId="{9DA8986A-789B-455B-AC4B-B40B89925CFC}" type="presParOf" srcId="{6AF27D2D-AE03-49CF-AFF6-617D80E107C0}" destId="{F2FDB665-0E40-4C40-A901-A8D735E722A4}" srcOrd="1" destOrd="0" presId="urn:microsoft.com/office/officeart/2005/8/layout/hChevron3"/>
    <dgm:cxn modelId="{4CA3E13D-B62C-442B-B629-3C5B4C53ACE1}" type="presParOf" srcId="{6AF27D2D-AE03-49CF-AFF6-617D80E107C0}" destId="{3F31DFA9-6ED4-4D2D-BC4D-62CE13F3B2D2}" srcOrd="2" destOrd="0" presId="urn:microsoft.com/office/officeart/2005/8/layout/hChevron3"/>
    <dgm:cxn modelId="{61C8DD83-7AB9-4DBB-AE3E-D41C31F6B2DF}" type="presParOf" srcId="{6AF27D2D-AE03-49CF-AFF6-617D80E107C0}" destId="{F90172A3-7577-4DB2-9A2E-44DAD6A3D628}" srcOrd="3" destOrd="0" presId="urn:microsoft.com/office/officeart/2005/8/layout/hChevron3"/>
    <dgm:cxn modelId="{21DC674F-8A7E-4D77-9375-16CF582DBF74}" type="presParOf" srcId="{6AF27D2D-AE03-49CF-AFF6-617D80E107C0}" destId="{77D476DA-095B-4625-B32C-D207D2BB1DB0}" srcOrd="4" destOrd="0" presId="urn:microsoft.com/office/officeart/2005/8/layout/hChevron3"/>
    <dgm:cxn modelId="{56EA89AD-5422-4F98-B0C9-DBE1865708B1}" type="presParOf" srcId="{6AF27D2D-AE03-49CF-AFF6-617D80E107C0}" destId="{D41B7C5D-DE8B-4793-85C4-A01E700725B5}" srcOrd="5" destOrd="0" presId="urn:microsoft.com/office/officeart/2005/8/layout/hChevron3"/>
    <dgm:cxn modelId="{71A5E116-DB9C-46E6-921E-B7FD928A4DD1}" type="presParOf" srcId="{6AF27D2D-AE03-49CF-AFF6-617D80E107C0}" destId="{A26B0C12-A88F-4E2A-B246-EC9DF146E3FB}" srcOrd="6" destOrd="0" presId="urn:microsoft.com/office/officeart/2005/8/layout/hChevron3"/>
    <dgm:cxn modelId="{6CC4B938-54BC-4908-9B44-2D74C54624A6}" type="presParOf" srcId="{6AF27D2D-AE03-49CF-AFF6-617D80E107C0}" destId="{57E57166-6355-426F-85C4-C2EA44E3D2BB}" srcOrd="7" destOrd="0" presId="urn:microsoft.com/office/officeart/2005/8/layout/hChevron3"/>
    <dgm:cxn modelId="{F735F0B3-5B9A-4256-8F30-791EA3BB6EFD}" type="presParOf" srcId="{6AF27D2D-AE03-49CF-AFF6-617D80E107C0}" destId="{B48B4C6F-BCDD-43C1-AFC0-7F2C954114F9}" srcOrd="8" destOrd="0" presId="urn:microsoft.com/office/officeart/2005/8/layout/hChevron3"/>
    <dgm:cxn modelId="{C3857348-BA50-425A-9B67-767C8F668544}" type="presParOf" srcId="{6AF27D2D-AE03-49CF-AFF6-617D80E107C0}" destId="{56DE689A-EC39-4F27-9D5B-F584B627C44A}" srcOrd="9" destOrd="0" presId="urn:microsoft.com/office/officeart/2005/8/layout/hChevron3"/>
    <dgm:cxn modelId="{72987CC9-4084-4A51-B958-5F66F1942BEB}" type="presParOf" srcId="{6AF27D2D-AE03-49CF-AFF6-617D80E107C0}" destId="{A05F4708-AE54-4ABF-90C3-544529A7C938}"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125E4FF9-0A95-43E4-BC11-B465A394F55B}" type="doc">
      <dgm:prSet loTypeId="urn:microsoft.com/office/officeart/2005/8/layout/hChevron3" loCatId="process" qsTypeId="urn:microsoft.com/office/officeart/2005/8/quickstyle/simple1" qsCatId="simple" csTypeId="urn:microsoft.com/office/officeart/2005/8/colors/accent1_2" csCatId="accent1" phldr="1"/>
      <dgm:spPr/>
    </dgm:pt>
    <dgm:pt modelId="{4B4265A8-0957-4431-BD50-D5A3057C88E5}">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22</a:t>
          </a:r>
        </a:p>
      </dgm:t>
    </dgm:pt>
    <dgm:pt modelId="{68869054-4DFD-48B1-AAEB-89737AFB29DC}" type="parTrans" cxnId="{B433DB8D-24CB-4A40-BE05-CACDCF76491A}">
      <dgm:prSet/>
      <dgm:spPr/>
    </dgm:pt>
    <dgm:pt modelId="{19DCA35A-1D9E-44FC-A957-08CC6312D8F4}" type="sibTrans" cxnId="{B433DB8D-24CB-4A40-BE05-CACDCF76491A}">
      <dgm:prSet/>
      <dgm:spPr/>
    </dgm:pt>
    <dgm:pt modelId="{5F5A63C2-BA9C-40B6-A420-6D8EB02D7F01}">
      <dgm:prSet phldrT="[Text]"/>
      <dgm:spPr>
        <a:gradFill flip="none" rotWithShape="0">
          <a:gsLst>
            <a:gs pos="0">
              <a:srgbClr val="4472C4"/>
            </a:gs>
            <a:gs pos="27273">
              <a:srgbClr val="4472C4"/>
            </a:gs>
            <a:gs pos="60000">
              <a:srgbClr val="4472C4"/>
            </a:gs>
            <a:gs pos="100000">
              <a:srgbClr val="4472C4"/>
            </a:gs>
          </a:gsLst>
          <a:lin ang="0" scaled="1"/>
          <a:tileRect/>
        </a:gradFill>
      </dgm:spPr>
      <dgm:t>
        <a:bodyPr/>
        <a:lstStyle/>
        <a:p>
          <a:r>
            <a:rPr lang="en-US"/>
            <a:t>Background</a:t>
          </a:r>
        </a:p>
      </dgm:t>
    </dgm:pt>
    <dgm:pt modelId="{607F5395-C89C-4078-97B9-418C20E7D9DB}" type="parTrans" cxnId="{0E5B7EFB-6D3D-4990-B2A9-5321DE051966}">
      <dgm:prSet/>
      <dgm:spPr/>
    </dgm:pt>
    <dgm:pt modelId="{F044F6C6-D9EB-4064-8273-7CD0A0E77FC4}" type="sibTrans" cxnId="{0E5B7EFB-6D3D-4990-B2A9-5321DE051966}">
      <dgm:prSet/>
      <dgm:spPr/>
    </dgm:pt>
    <dgm:pt modelId="{5F011449-4C93-4329-8E52-A4DD78E381AE}">
      <dgm:prSet phldrT="[Text]"/>
      <dgm:spPr>
        <a:gradFill flip="none" rotWithShape="0">
          <a:gsLst>
            <a:gs pos="0">
              <a:srgbClr val="4472C4"/>
            </a:gs>
            <a:gs pos="27273">
              <a:srgbClr val="4472C4"/>
            </a:gs>
            <a:gs pos="60000">
              <a:srgbClr val="4472C4"/>
            </a:gs>
            <a:gs pos="100000">
              <a:srgbClr val="4472C4"/>
            </a:gs>
          </a:gsLst>
          <a:lin ang="0" scaled="1"/>
          <a:tileRect/>
        </a:gradFill>
      </dgm:spPr>
      <dgm:t>
        <a:bodyPr/>
        <a:lstStyle/>
        <a:p>
          <a:r>
            <a:rPr lang="en-US"/>
            <a:t>Overview</a:t>
          </a:r>
        </a:p>
      </dgm:t>
    </dgm:pt>
    <dgm:pt modelId="{6AD0BEF4-151D-4B20-9225-8F63E0B82356}" type="parTrans" cxnId="{923FDBB3-9370-4A13-AA0D-8DD154B68EE6}">
      <dgm:prSet/>
      <dgm:spPr/>
    </dgm:pt>
    <dgm:pt modelId="{4BAB54F0-DA27-4127-88C1-849BD0BAE24B}" type="sibTrans" cxnId="{923FDBB3-9370-4A13-AA0D-8DD154B68EE6}">
      <dgm:prSet/>
      <dgm:spPr/>
    </dgm:pt>
    <dgm:pt modelId="{9AC9EAFE-9022-497B-9BA3-9CF857B864D9}">
      <dgm:prSet/>
      <dgm:spPr>
        <a:gradFill flip="none" rotWithShape="0">
          <a:gsLst>
            <a:gs pos="0">
              <a:srgbClr val="4472C4"/>
            </a:gs>
            <a:gs pos="27273">
              <a:srgbClr val="4472C4"/>
            </a:gs>
            <a:gs pos="60000">
              <a:srgbClr val="4472C4"/>
            </a:gs>
            <a:gs pos="100000">
              <a:srgbClr val="4472C4"/>
            </a:gs>
          </a:gsLst>
          <a:lin ang="0" scaled="1"/>
          <a:tileRect/>
        </a:gradFill>
      </dgm:spPr>
      <dgm:t>
        <a:bodyPr/>
        <a:lstStyle/>
        <a:p>
          <a:r>
            <a:rPr lang="en-US"/>
            <a:t>Detection</a:t>
          </a:r>
        </a:p>
      </dgm:t>
    </dgm:pt>
    <dgm:pt modelId="{5CC7DD7A-352C-40AB-AB4C-6EB166E30CD2}" type="parTrans" cxnId="{BB5DE9AF-F076-44BE-861E-574359DA7766}">
      <dgm:prSet/>
      <dgm:spPr/>
    </dgm:pt>
    <dgm:pt modelId="{B927AEFF-74E0-48BA-B32A-0B84473F528B}" type="sibTrans" cxnId="{BB5DE9AF-F076-44BE-861E-574359DA7766}">
      <dgm:prSet/>
      <dgm:spPr/>
    </dgm:pt>
    <dgm:pt modelId="{54C9AFF0-7F8C-4942-B7B0-49D4A6F3F715}">
      <dgm:prSet/>
      <dgm:spPr>
        <a:gradFill flip="none" rotWithShape="0">
          <a:gsLst>
            <a:gs pos="0">
              <a:srgbClr val="4472C4"/>
            </a:gs>
            <a:gs pos="27273">
              <a:srgbClr val="4472C4"/>
            </a:gs>
            <a:gs pos="60000">
              <a:srgbClr val="4472C4"/>
            </a:gs>
            <a:gs pos="100000">
              <a:srgbClr val="4472C4"/>
            </a:gs>
          </a:gsLst>
          <a:lin ang="0" scaled="1"/>
          <a:tileRect/>
        </a:gradFill>
      </dgm:spPr>
      <dgm:t>
        <a:bodyPr/>
        <a:lstStyle/>
        <a:p>
          <a:r>
            <a:rPr lang="en-US"/>
            <a:t>Repair</a:t>
          </a:r>
        </a:p>
      </dgm:t>
    </dgm:pt>
    <dgm:pt modelId="{9A9ADB65-6C5D-434F-A641-30347014C26D}" type="parTrans" cxnId="{F8CCFA7B-8C59-41ED-B54A-D589DE85E1F0}">
      <dgm:prSet/>
      <dgm:spPr/>
    </dgm:pt>
    <dgm:pt modelId="{44025AE3-D260-4B1A-BC68-F35173CA9163}" type="sibTrans" cxnId="{F8CCFA7B-8C59-41ED-B54A-D589DE85E1F0}">
      <dgm:prSet/>
      <dgm:spPr/>
    </dgm:pt>
    <dgm:pt modelId="{3AF289CB-C112-4904-89DE-6CBD0A49291E}">
      <dgm:prSet/>
      <dgm:spPr>
        <a:gradFill flip="none" rotWithShape="0">
          <a:gsLst>
            <a:gs pos="0">
              <a:srgbClr val="4472C4"/>
            </a:gs>
            <a:gs pos="27273">
              <a:srgbClr val="4472C4"/>
            </a:gs>
            <a:gs pos="60000">
              <a:srgbClr val="A5A5A5"/>
            </a:gs>
            <a:gs pos="100000">
              <a:srgbClr val="A5A5A5"/>
            </a:gs>
          </a:gsLst>
          <a:lin ang="0" scaled="1"/>
          <a:tileRect/>
        </a:gradFill>
      </dgm:spPr>
      <dgm:t>
        <a:bodyPr/>
        <a:lstStyle/>
        <a:p>
          <a:r>
            <a:rPr lang="en-US"/>
            <a:t>Performance</a:t>
          </a:r>
        </a:p>
      </dgm:t>
    </dgm:pt>
    <dgm:pt modelId="{331EBF33-2E7C-4DAC-B235-89670BE00E31}" type="parTrans" cxnId="{E0E304CE-F5EE-4AEC-B368-67BDA4A4D912}">
      <dgm:prSet/>
      <dgm:spPr/>
    </dgm:pt>
    <dgm:pt modelId="{638D417E-5781-44BD-87C8-D66AB616F51F}" type="sibTrans" cxnId="{E0E304CE-F5EE-4AEC-B368-67BDA4A4D912}">
      <dgm:prSet/>
      <dgm:spPr/>
    </dgm:pt>
    <dgm:pt modelId="{EA975E5B-731F-4696-BC55-90CFC56F14E6}" type="pres">
      <dgm:prSet presAssocID="{125E4FF9-0A95-43E4-BC11-B465A394F55B}" presName="Name0" presStyleCnt="0">
        <dgm:presLayoutVars>
          <dgm:dir/>
          <dgm:resizeHandles val="exact"/>
        </dgm:presLayoutVars>
      </dgm:prSet>
      <dgm:spPr/>
    </dgm:pt>
    <dgm:pt modelId="{3287281C-7D0C-46E6-BF3D-A36855652706}" type="pres">
      <dgm:prSet presAssocID="{4B4265A8-0957-4431-BD50-D5A3057C88E5}" presName="parTxOnly" presStyleLbl="node1" presStyleIdx="0" presStyleCnt="6" custScaleX="42411" custScaleY="41158">
        <dgm:presLayoutVars>
          <dgm:bulletEnabled val="1"/>
        </dgm:presLayoutVars>
      </dgm:prSet>
      <dgm:spPr/>
    </dgm:pt>
    <dgm:pt modelId="{B578FC91-B7C6-4DB2-9FC0-D66420F560C1}" type="pres">
      <dgm:prSet presAssocID="{19DCA35A-1D9E-44FC-A957-08CC6312D8F4}" presName="parSpace" presStyleCnt="0"/>
      <dgm:spPr/>
    </dgm:pt>
    <dgm:pt modelId="{1472B721-C017-453A-9528-4651168C45B2}" type="pres">
      <dgm:prSet presAssocID="{5F5A63C2-BA9C-40B6-A420-6D8EB02D7F01}" presName="parTxOnly" presStyleLbl="node1" presStyleIdx="1" presStyleCnt="6">
        <dgm:presLayoutVars>
          <dgm:bulletEnabled val="1"/>
        </dgm:presLayoutVars>
      </dgm:prSet>
      <dgm:spPr/>
    </dgm:pt>
    <dgm:pt modelId="{75CFFB8F-2DBB-4E1E-B389-115F31E4E7C2}" type="pres">
      <dgm:prSet presAssocID="{F044F6C6-D9EB-4064-8273-7CD0A0E77FC4}" presName="parSpace" presStyleCnt="0"/>
      <dgm:spPr/>
    </dgm:pt>
    <dgm:pt modelId="{0281CEC9-71C9-42C5-8D40-8E92DBB885D9}" type="pres">
      <dgm:prSet presAssocID="{5F011449-4C93-4329-8E52-A4DD78E381AE}" presName="parTxOnly" presStyleLbl="node1" presStyleIdx="2" presStyleCnt="6">
        <dgm:presLayoutVars>
          <dgm:bulletEnabled val="1"/>
        </dgm:presLayoutVars>
      </dgm:prSet>
      <dgm:spPr/>
    </dgm:pt>
    <dgm:pt modelId="{257A0B4C-7816-4693-ABA3-76128C8C5FD7}" type="pres">
      <dgm:prSet presAssocID="{4BAB54F0-DA27-4127-88C1-849BD0BAE24B}" presName="parSpace" presStyleCnt="0"/>
      <dgm:spPr/>
    </dgm:pt>
    <dgm:pt modelId="{DDF88BDB-D473-4759-9A5A-26E787F28491}" type="pres">
      <dgm:prSet presAssocID="{9AC9EAFE-9022-497B-9BA3-9CF857B864D9}" presName="parTxOnly" presStyleLbl="node1" presStyleIdx="3" presStyleCnt="6">
        <dgm:presLayoutVars>
          <dgm:bulletEnabled val="1"/>
        </dgm:presLayoutVars>
      </dgm:prSet>
      <dgm:spPr/>
    </dgm:pt>
    <dgm:pt modelId="{CE638908-ADF6-4A66-A887-FCCC9A92F229}" type="pres">
      <dgm:prSet presAssocID="{B927AEFF-74E0-48BA-B32A-0B84473F528B}" presName="parSpace" presStyleCnt="0"/>
      <dgm:spPr/>
    </dgm:pt>
    <dgm:pt modelId="{ACA0B664-E28E-4D75-8F92-7120CC47F36D}" type="pres">
      <dgm:prSet presAssocID="{54C9AFF0-7F8C-4942-B7B0-49D4A6F3F715}" presName="parTxOnly" presStyleLbl="node1" presStyleIdx="4" presStyleCnt="6">
        <dgm:presLayoutVars>
          <dgm:bulletEnabled val="1"/>
        </dgm:presLayoutVars>
      </dgm:prSet>
      <dgm:spPr/>
    </dgm:pt>
    <dgm:pt modelId="{0925DF4A-2A50-434F-8AFF-B51BABA27EEA}" type="pres">
      <dgm:prSet presAssocID="{44025AE3-D260-4B1A-BC68-F35173CA9163}" presName="parSpace" presStyleCnt="0"/>
      <dgm:spPr/>
    </dgm:pt>
    <dgm:pt modelId="{810C3966-D194-49BA-96D1-BD4EC3401B64}" type="pres">
      <dgm:prSet presAssocID="{3AF289CB-C112-4904-89DE-6CBD0A49291E}" presName="parTxOnly" presStyleLbl="node1" presStyleIdx="5" presStyleCnt="6">
        <dgm:presLayoutVars>
          <dgm:bulletEnabled val="1"/>
        </dgm:presLayoutVars>
      </dgm:prSet>
      <dgm:spPr/>
    </dgm:pt>
  </dgm:ptLst>
  <dgm:cxnLst>
    <dgm:cxn modelId="{C404962F-AC5B-4F91-B71D-814A32FAFF8C}" type="presOf" srcId="{5F5A63C2-BA9C-40B6-A420-6D8EB02D7F01}" destId="{1472B721-C017-453A-9528-4651168C45B2}" srcOrd="0" destOrd="0" presId="urn:microsoft.com/office/officeart/2005/8/layout/hChevron3"/>
    <dgm:cxn modelId="{E0E304CE-F5EE-4AEC-B368-67BDA4A4D912}" srcId="{125E4FF9-0A95-43E4-BC11-B465A394F55B}" destId="{3AF289CB-C112-4904-89DE-6CBD0A49291E}" srcOrd="5" destOrd="0" parTransId="{331EBF33-2E7C-4DAC-B235-89670BE00E31}" sibTransId="{638D417E-5781-44BD-87C8-D66AB616F51F}"/>
    <dgm:cxn modelId="{228A9FFF-0A9E-476E-9F1F-DF4772A93715}" type="presOf" srcId="{9AC9EAFE-9022-497B-9BA3-9CF857B864D9}" destId="{DDF88BDB-D473-4759-9A5A-26E787F28491}" srcOrd="0" destOrd="0" presId="urn:microsoft.com/office/officeart/2005/8/layout/hChevron3"/>
    <dgm:cxn modelId="{F8CCFA7B-8C59-41ED-B54A-D589DE85E1F0}" srcId="{125E4FF9-0A95-43E4-BC11-B465A394F55B}" destId="{54C9AFF0-7F8C-4942-B7B0-49D4A6F3F715}" srcOrd="4" destOrd="0" parTransId="{9A9ADB65-6C5D-434F-A641-30347014C26D}" sibTransId="{44025AE3-D260-4B1A-BC68-F35173CA9163}"/>
    <dgm:cxn modelId="{BB5DE9AF-F076-44BE-861E-574359DA7766}" srcId="{125E4FF9-0A95-43E4-BC11-B465A394F55B}" destId="{9AC9EAFE-9022-497B-9BA3-9CF857B864D9}" srcOrd="3" destOrd="0" parTransId="{5CC7DD7A-352C-40AB-AB4C-6EB166E30CD2}" sibTransId="{B927AEFF-74E0-48BA-B32A-0B84473F528B}"/>
    <dgm:cxn modelId="{55186495-DABF-4102-83CC-D5841ADC3563}" type="presOf" srcId="{54C9AFF0-7F8C-4942-B7B0-49D4A6F3F715}" destId="{ACA0B664-E28E-4D75-8F92-7120CC47F36D}" srcOrd="0" destOrd="0" presId="urn:microsoft.com/office/officeart/2005/8/layout/hChevron3"/>
    <dgm:cxn modelId="{21F7A17D-D386-493C-B31C-7720B5617DF8}" type="presOf" srcId="{125E4FF9-0A95-43E4-BC11-B465A394F55B}" destId="{EA975E5B-731F-4696-BC55-90CFC56F14E6}" srcOrd="0" destOrd="0" presId="urn:microsoft.com/office/officeart/2005/8/layout/hChevron3"/>
    <dgm:cxn modelId="{B433DB8D-24CB-4A40-BE05-CACDCF76491A}" srcId="{125E4FF9-0A95-43E4-BC11-B465A394F55B}" destId="{4B4265A8-0957-4431-BD50-D5A3057C88E5}" srcOrd="0" destOrd="0" parTransId="{68869054-4DFD-48B1-AAEB-89737AFB29DC}" sibTransId="{19DCA35A-1D9E-44FC-A957-08CC6312D8F4}"/>
    <dgm:cxn modelId="{11C785BA-7014-44B3-992A-414EE34F5C29}" type="presOf" srcId="{4B4265A8-0957-4431-BD50-D5A3057C88E5}" destId="{3287281C-7D0C-46E6-BF3D-A36855652706}" srcOrd="0" destOrd="0" presId="urn:microsoft.com/office/officeart/2005/8/layout/hChevron3"/>
    <dgm:cxn modelId="{47352268-68E7-4C91-BEA0-7968C90AFE15}" type="presOf" srcId="{3AF289CB-C112-4904-89DE-6CBD0A49291E}" destId="{810C3966-D194-49BA-96D1-BD4EC3401B64}" srcOrd="0" destOrd="0" presId="urn:microsoft.com/office/officeart/2005/8/layout/hChevron3"/>
    <dgm:cxn modelId="{923FDBB3-9370-4A13-AA0D-8DD154B68EE6}" srcId="{125E4FF9-0A95-43E4-BC11-B465A394F55B}" destId="{5F011449-4C93-4329-8E52-A4DD78E381AE}" srcOrd="2" destOrd="0" parTransId="{6AD0BEF4-151D-4B20-9225-8F63E0B82356}" sibTransId="{4BAB54F0-DA27-4127-88C1-849BD0BAE24B}"/>
    <dgm:cxn modelId="{0E5B7EFB-6D3D-4990-B2A9-5321DE051966}" srcId="{125E4FF9-0A95-43E4-BC11-B465A394F55B}" destId="{5F5A63C2-BA9C-40B6-A420-6D8EB02D7F01}" srcOrd="1" destOrd="0" parTransId="{607F5395-C89C-4078-97B9-418C20E7D9DB}" sibTransId="{F044F6C6-D9EB-4064-8273-7CD0A0E77FC4}"/>
    <dgm:cxn modelId="{64E36531-1F32-4746-B4A4-4A0C89676443}" type="presOf" srcId="{5F011449-4C93-4329-8E52-A4DD78E381AE}" destId="{0281CEC9-71C9-42C5-8D40-8E92DBB885D9}" srcOrd="0" destOrd="0" presId="urn:microsoft.com/office/officeart/2005/8/layout/hChevron3"/>
    <dgm:cxn modelId="{0C32A52C-2634-4389-B522-4F6CEC9FE32B}" type="presParOf" srcId="{EA975E5B-731F-4696-BC55-90CFC56F14E6}" destId="{3287281C-7D0C-46E6-BF3D-A36855652706}" srcOrd="0" destOrd="0" presId="urn:microsoft.com/office/officeart/2005/8/layout/hChevron3"/>
    <dgm:cxn modelId="{042645F0-863C-482D-9CBE-EAB74230BAB1}" type="presParOf" srcId="{EA975E5B-731F-4696-BC55-90CFC56F14E6}" destId="{B578FC91-B7C6-4DB2-9FC0-D66420F560C1}" srcOrd="1" destOrd="0" presId="urn:microsoft.com/office/officeart/2005/8/layout/hChevron3"/>
    <dgm:cxn modelId="{3241D498-74D1-4466-838D-2FFCC76F2154}" type="presParOf" srcId="{EA975E5B-731F-4696-BC55-90CFC56F14E6}" destId="{1472B721-C017-453A-9528-4651168C45B2}" srcOrd="2" destOrd="0" presId="urn:microsoft.com/office/officeart/2005/8/layout/hChevron3"/>
    <dgm:cxn modelId="{0833A6F6-BB85-4018-9CF8-1810B043A4E5}" type="presParOf" srcId="{EA975E5B-731F-4696-BC55-90CFC56F14E6}" destId="{75CFFB8F-2DBB-4E1E-B389-115F31E4E7C2}" srcOrd="3" destOrd="0" presId="urn:microsoft.com/office/officeart/2005/8/layout/hChevron3"/>
    <dgm:cxn modelId="{80F09783-A8F3-46DF-A531-3B8ED0E34437}" type="presParOf" srcId="{EA975E5B-731F-4696-BC55-90CFC56F14E6}" destId="{0281CEC9-71C9-42C5-8D40-8E92DBB885D9}" srcOrd="4" destOrd="0" presId="urn:microsoft.com/office/officeart/2005/8/layout/hChevron3"/>
    <dgm:cxn modelId="{D8E6BC94-80DF-4388-9EAE-7F85F035664B}" type="presParOf" srcId="{EA975E5B-731F-4696-BC55-90CFC56F14E6}" destId="{257A0B4C-7816-4693-ABA3-76128C8C5FD7}" srcOrd="5" destOrd="0" presId="urn:microsoft.com/office/officeart/2005/8/layout/hChevron3"/>
    <dgm:cxn modelId="{2263E7E7-8658-4810-90A6-6C01A3BFD324}" type="presParOf" srcId="{EA975E5B-731F-4696-BC55-90CFC56F14E6}" destId="{DDF88BDB-D473-4759-9A5A-26E787F28491}" srcOrd="6" destOrd="0" presId="urn:microsoft.com/office/officeart/2005/8/layout/hChevron3"/>
    <dgm:cxn modelId="{7DB63CA7-CC79-4475-952B-422F0D701100}" type="presParOf" srcId="{EA975E5B-731F-4696-BC55-90CFC56F14E6}" destId="{CE638908-ADF6-4A66-A887-FCCC9A92F229}" srcOrd="7" destOrd="0" presId="urn:microsoft.com/office/officeart/2005/8/layout/hChevron3"/>
    <dgm:cxn modelId="{F2F60735-49E9-454F-B294-146214AA0848}" type="presParOf" srcId="{EA975E5B-731F-4696-BC55-90CFC56F14E6}" destId="{ACA0B664-E28E-4D75-8F92-7120CC47F36D}" srcOrd="8" destOrd="0" presId="urn:microsoft.com/office/officeart/2005/8/layout/hChevron3"/>
    <dgm:cxn modelId="{2FBFDECE-AF7C-4F54-A3C9-B5935DE23C6A}" type="presParOf" srcId="{EA975E5B-731F-4696-BC55-90CFC56F14E6}" destId="{0925DF4A-2A50-434F-8AFF-B51BABA27EEA}" srcOrd="9" destOrd="0" presId="urn:microsoft.com/office/officeart/2005/8/layout/hChevron3"/>
    <dgm:cxn modelId="{66692FEB-5B7A-417D-8E5A-A2285F9D884C}" type="presParOf" srcId="{EA975E5B-731F-4696-BC55-90CFC56F14E6}" destId="{810C3966-D194-49BA-96D1-BD4EC3401B64}" srcOrd="10"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FE0EAB55-161B-4A22-8F18-99FD7A8CAC80}" type="doc">
      <dgm:prSet loTypeId="urn:microsoft.com/office/officeart/2005/8/layout/hChevron3" loCatId="process" qsTypeId="urn:microsoft.com/office/officeart/2005/8/quickstyle/simple1" qsCatId="simple" csTypeId="urn:microsoft.com/office/officeart/2005/8/colors/accent1_2" csCatId="accent1" phldr="1"/>
      <dgm:spPr/>
    </dgm:pt>
    <dgm:pt modelId="{568EC6F2-8BB0-4C1C-827D-E21E86545A89}">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23</a:t>
          </a:r>
        </a:p>
      </dgm:t>
    </dgm:pt>
    <dgm:pt modelId="{E6916BB2-B8B1-450B-87BF-2808BB37780E}" type="parTrans" cxnId="{ABAB4D87-CC0E-49F0-8BBA-695115F4B5B0}">
      <dgm:prSet/>
      <dgm:spPr/>
    </dgm:pt>
    <dgm:pt modelId="{FED08739-CD9A-441C-8EAB-B86E5FDBD493}" type="sibTrans" cxnId="{ABAB4D87-CC0E-49F0-8BBA-695115F4B5B0}">
      <dgm:prSet/>
      <dgm:spPr/>
    </dgm:pt>
    <dgm:pt modelId="{5F21E583-1B4D-4AAC-A6AB-125125C9455E}">
      <dgm:prSet phldrT="[Text]"/>
      <dgm:spPr>
        <a:gradFill flip="none" rotWithShape="0">
          <a:gsLst>
            <a:gs pos="0">
              <a:srgbClr val="4472C4"/>
            </a:gs>
            <a:gs pos="36364">
              <a:srgbClr val="4472C4"/>
            </a:gs>
            <a:gs pos="60000">
              <a:srgbClr val="4472C4"/>
            </a:gs>
            <a:gs pos="100000">
              <a:srgbClr val="4472C4"/>
            </a:gs>
          </a:gsLst>
          <a:lin ang="0" scaled="1"/>
          <a:tileRect/>
        </a:gradFill>
      </dgm:spPr>
      <dgm:t>
        <a:bodyPr/>
        <a:lstStyle/>
        <a:p>
          <a:r>
            <a:rPr lang="en-US"/>
            <a:t>Background</a:t>
          </a:r>
        </a:p>
      </dgm:t>
    </dgm:pt>
    <dgm:pt modelId="{BB14AFF0-5167-4E8C-B33C-7968AAC958A5}" type="parTrans" cxnId="{FAB62305-E25B-4857-B105-A03A8731DB82}">
      <dgm:prSet/>
      <dgm:spPr/>
    </dgm:pt>
    <dgm:pt modelId="{AE948770-76AE-41B0-A2AE-946558BCC0A1}" type="sibTrans" cxnId="{FAB62305-E25B-4857-B105-A03A8731DB82}">
      <dgm:prSet/>
      <dgm:spPr/>
    </dgm:pt>
    <dgm:pt modelId="{8ED88368-9642-42A1-96B9-2850C245CB65}">
      <dgm:prSet phldrT="[Text]"/>
      <dgm:spPr>
        <a:gradFill flip="none" rotWithShape="0">
          <a:gsLst>
            <a:gs pos="0">
              <a:srgbClr val="4472C4"/>
            </a:gs>
            <a:gs pos="36364">
              <a:srgbClr val="4472C4"/>
            </a:gs>
            <a:gs pos="60000">
              <a:srgbClr val="4472C4"/>
            </a:gs>
            <a:gs pos="100000">
              <a:srgbClr val="4472C4"/>
            </a:gs>
          </a:gsLst>
          <a:lin ang="0" scaled="1"/>
          <a:tileRect/>
        </a:gradFill>
      </dgm:spPr>
      <dgm:t>
        <a:bodyPr/>
        <a:lstStyle/>
        <a:p>
          <a:r>
            <a:rPr lang="en-US"/>
            <a:t>Overview</a:t>
          </a:r>
        </a:p>
      </dgm:t>
    </dgm:pt>
    <dgm:pt modelId="{F2058488-1C35-46CA-92AA-7562F7D84720}" type="parTrans" cxnId="{CD5FFE40-3E61-4ACA-84D0-52ABFB41B524}">
      <dgm:prSet/>
      <dgm:spPr/>
    </dgm:pt>
    <dgm:pt modelId="{76C1297C-45B1-4296-87D0-525EBB421177}" type="sibTrans" cxnId="{CD5FFE40-3E61-4ACA-84D0-52ABFB41B524}">
      <dgm:prSet/>
      <dgm:spPr/>
    </dgm:pt>
    <dgm:pt modelId="{B5780B3F-3844-4A16-B471-FB4446A7996B}">
      <dgm:prSet/>
      <dgm:spPr>
        <a:gradFill flip="none" rotWithShape="0">
          <a:gsLst>
            <a:gs pos="0">
              <a:srgbClr val="4472C4"/>
            </a:gs>
            <a:gs pos="36364">
              <a:srgbClr val="4472C4"/>
            </a:gs>
            <a:gs pos="60000">
              <a:srgbClr val="4472C4"/>
            </a:gs>
            <a:gs pos="100000">
              <a:srgbClr val="4472C4"/>
            </a:gs>
          </a:gsLst>
          <a:lin ang="0" scaled="1"/>
          <a:tileRect/>
        </a:gradFill>
      </dgm:spPr>
      <dgm:t>
        <a:bodyPr/>
        <a:lstStyle/>
        <a:p>
          <a:r>
            <a:rPr lang="en-US"/>
            <a:t>Detection</a:t>
          </a:r>
        </a:p>
      </dgm:t>
    </dgm:pt>
    <dgm:pt modelId="{C8A3E5CD-ED82-48F0-93D3-FBE4284D3F9C}" type="parTrans" cxnId="{34D67B54-CF51-4F74-BA0A-1E5FEDDCA13A}">
      <dgm:prSet/>
      <dgm:spPr/>
    </dgm:pt>
    <dgm:pt modelId="{9F2EFEBC-EBF2-486A-A41A-77C86D7A698E}" type="sibTrans" cxnId="{34D67B54-CF51-4F74-BA0A-1E5FEDDCA13A}">
      <dgm:prSet/>
      <dgm:spPr/>
    </dgm:pt>
    <dgm:pt modelId="{CFBF7F42-D6A4-405E-A32F-720FCA692804}">
      <dgm:prSet/>
      <dgm:spPr>
        <a:gradFill flip="none" rotWithShape="0">
          <a:gsLst>
            <a:gs pos="0">
              <a:srgbClr val="4472C4"/>
            </a:gs>
            <a:gs pos="36364">
              <a:srgbClr val="4472C4"/>
            </a:gs>
            <a:gs pos="60000">
              <a:srgbClr val="4472C4"/>
            </a:gs>
            <a:gs pos="100000">
              <a:srgbClr val="4472C4"/>
            </a:gs>
          </a:gsLst>
          <a:lin ang="0" scaled="1"/>
          <a:tileRect/>
        </a:gradFill>
      </dgm:spPr>
      <dgm:t>
        <a:bodyPr/>
        <a:lstStyle/>
        <a:p>
          <a:r>
            <a:rPr lang="en-US"/>
            <a:t>Repair</a:t>
          </a:r>
        </a:p>
      </dgm:t>
    </dgm:pt>
    <dgm:pt modelId="{66C1C191-2AE5-42D9-820D-EA28B599DA6C}" type="parTrans" cxnId="{EF3903DA-1330-452C-8853-65F9D2A44885}">
      <dgm:prSet/>
      <dgm:spPr/>
    </dgm:pt>
    <dgm:pt modelId="{5553E9FC-B660-45C9-A622-AA13E5897E68}" type="sibTrans" cxnId="{EF3903DA-1330-452C-8853-65F9D2A44885}">
      <dgm:prSet/>
      <dgm:spPr/>
    </dgm:pt>
    <dgm:pt modelId="{44BA2347-7C09-4E99-BAA0-92AD2293C3D6}">
      <dgm:prSet/>
      <dgm:spPr>
        <a:gradFill flip="none" rotWithShape="0">
          <a:gsLst>
            <a:gs pos="0">
              <a:srgbClr val="4472C4"/>
            </a:gs>
            <a:gs pos="36364">
              <a:srgbClr val="4472C4"/>
            </a:gs>
            <a:gs pos="60000">
              <a:srgbClr val="A5A5A5"/>
            </a:gs>
            <a:gs pos="100000">
              <a:srgbClr val="A5A5A5"/>
            </a:gs>
          </a:gsLst>
          <a:lin ang="0" scaled="1"/>
          <a:tileRect/>
        </a:gradFill>
      </dgm:spPr>
      <dgm:t>
        <a:bodyPr/>
        <a:lstStyle/>
        <a:p>
          <a:r>
            <a:rPr lang="en-US"/>
            <a:t>Performance</a:t>
          </a:r>
        </a:p>
      </dgm:t>
    </dgm:pt>
    <dgm:pt modelId="{92FBF61D-EB30-4FE9-BD4D-861CBE14FD08}" type="parTrans" cxnId="{F63C0500-66C0-4724-B429-02F3270CB6F8}">
      <dgm:prSet/>
      <dgm:spPr/>
    </dgm:pt>
    <dgm:pt modelId="{8F312F0F-6B19-4FEA-AAC3-F54A0706ECC3}" type="sibTrans" cxnId="{F63C0500-66C0-4724-B429-02F3270CB6F8}">
      <dgm:prSet/>
      <dgm:spPr/>
    </dgm:pt>
    <dgm:pt modelId="{1A6F52BB-41DE-4499-A5D7-8BCAEA5C3CB0}" type="pres">
      <dgm:prSet presAssocID="{FE0EAB55-161B-4A22-8F18-99FD7A8CAC80}" presName="Name0" presStyleCnt="0">
        <dgm:presLayoutVars>
          <dgm:dir/>
          <dgm:resizeHandles val="exact"/>
        </dgm:presLayoutVars>
      </dgm:prSet>
      <dgm:spPr/>
    </dgm:pt>
    <dgm:pt modelId="{0DAA5086-35DF-45FC-8477-AE18F8603B08}" type="pres">
      <dgm:prSet presAssocID="{568EC6F2-8BB0-4C1C-827D-E21E86545A89}" presName="parTxOnly" presStyleLbl="node1" presStyleIdx="0" presStyleCnt="6" custScaleX="42411" custScaleY="41158">
        <dgm:presLayoutVars>
          <dgm:bulletEnabled val="1"/>
        </dgm:presLayoutVars>
      </dgm:prSet>
      <dgm:spPr/>
    </dgm:pt>
    <dgm:pt modelId="{E7F9229F-9EB4-4A4C-8836-9DB892E4BC6D}" type="pres">
      <dgm:prSet presAssocID="{FED08739-CD9A-441C-8EAB-B86E5FDBD493}" presName="parSpace" presStyleCnt="0"/>
      <dgm:spPr/>
    </dgm:pt>
    <dgm:pt modelId="{D855467F-953C-469B-95A9-2D54438B2938}" type="pres">
      <dgm:prSet presAssocID="{5F21E583-1B4D-4AAC-A6AB-125125C9455E}" presName="parTxOnly" presStyleLbl="node1" presStyleIdx="1" presStyleCnt="6">
        <dgm:presLayoutVars>
          <dgm:bulletEnabled val="1"/>
        </dgm:presLayoutVars>
      </dgm:prSet>
      <dgm:spPr/>
    </dgm:pt>
    <dgm:pt modelId="{002C8CD7-B1A2-4371-AEC3-0D67EB2F8D46}" type="pres">
      <dgm:prSet presAssocID="{AE948770-76AE-41B0-A2AE-946558BCC0A1}" presName="parSpace" presStyleCnt="0"/>
      <dgm:spPr/>
    </dgm:pt>
    <dgm:pt modelId="{BA4BEF81-B920-42CF-AD73-06A01E91B8F6}" type="pres">
      <dgm:prSet presAssocID="{8ED88368-9642-42A1-96B9-2850C245CB65}" presName="parTxOnly" presStyleLbl="node1" presStyleIdx="2" presStyleCnt="6">
        <dgm:presLayoutVars>
          <dgm:bulletEnabled val="1"/>
        </dgm:presLayoutVars>
      </dgm:prSet>
      <dgm:spPr/>
    </dgm:pt>
    <dgm:pt modelId="{210E7329-CA22-4C8A-9FE9-E29A0256141C}" type="pres">
      <dgm:prSet presAssocID="{76C1297C-45B1-4296-87D0-525EBB421177}" presName="parSpace" presStyleCnt="0"/>
      <dgm:spPr/>
    </dgm:pt>
    <dgm:pt modelId="{16721D12-4558-4A20-8FF7-106B0B4543CD}" type="pres">
      <dgm:prSet presAssocID="{B5780B3F-3844-4A16-B471-FB4446A7996B}" presName="parTxOnly" presStyleLbl="node1" presStyleIdx="3" presStyleCnt="6">
        <dgm:presLayoutVars>
          <dgm:bulletEnabled val="1"/>
        </dgm:presLayoutVars>
      </dgm:prSet>
      <dgm:spPr/>
    </dgm:pt>
    <dgm:pt modelId="{ACFF5281-28C5-48AB-ACA5-7BA96D3B1DF6}" type="pres">
      <dgm:prSet presAssocID="{9F2EFEBC-EBF2-486A-A41A-77C86D7A698E}" presName="parSpace" presStyleCnt="0"/>
      <dgm:spPr/>
    </dgm:pt>
    <dgm:pt modelId="{EC507220-E7AD-47D3-8E26-A61B514282D0}" type="pres">
      <dgm:prSet presAssocID="{CFBF7F42-D6A4-405E-A32F-720FCA692804}" presName="parTxOnly" presStyleLbl="node1" presStyleIdx="4" presStyleCnt="6">
        <dgm:presLayoutVars>
          <dgm:bulletEnabled val="1"/>
        </dgm:presLayoutVars>
      </dgm:prSet>
      <dgm:spPr/>
    </dgm:pt>
    <dgm:pt modelId="{E3792B9F-98E5-4A0C-8238-4ACAE926B918}" type="pres">
      <dgm:prSet presAssocID="{5553E9FC-B660-45C9-A622-AA13E5897E68}" presName="parSpace" presStyleCnt="0"/>
      <dgm:spPr/>
    </dgm:pt>
    <dgm:pt modelId="{44DF98F4-CEF4-47B0-B2CC-C989548FD6D7}" type="pres">
      <dgm:prSet presAssocID="{44BA2347-7C09-4E99-BAA0-92AD2293C3D6}" presName="parTxOnly" presStyleLbl="node1" presStyleIdx="5" presStyleCnt="6">
        <dgm:presLayoutVars>
          <dgm:bulletEnabled val="1"/>
        </dgm:presLayoutVars>
      </dgm:prSet>
      <dgm:spPr/>
    </dgm:pt>
  </dgm:ptLst>
  <dgm:cxnLst>
    <dgm:cxn modelId="{A82971F7-5B2F-412A-B6A2-68009B57F486}" type="presOf" srcId="{5F21E583-1B4D-4AAC-A6AB-125125C9455E}" destId="{D855467F-953C-469B-95A9-2D54438B2938}" srcOrd="0" destOrd="0" presId="urn:microsoft.com/office/officeart/2005/8/layout/hChevron3"/>
    <dgm:cxn modelId="{A9388C53-9E99-4A85-BED2-6CC2EC131B98}" type="presOf" srcId="{8ED88368-9642-42A1-96B9-2850C245CB65}" destId="{BA4BEF81-B920-42CF-AD73-06A01E91B8F6}" srcOrd="0" destOrd="0" presId="urn:microsoft.com/office/officeart/2005/8/layout/hChevron3"/>
    <dgm:cxn modelId="{FB6B53F9-5194-4850-AD16-BA4A6906EF51}" type="presOf" srcId="{44BA2347-7C09-4E99-BAA0-92AD2293C3D6}" destId="{44DF98F4-CEF4-47B0-B2CC-C989548FD6D7}" srcOrd="0" destOrd="0" presId="urn:microsoft.com/office/officeart/2005/8/layout/hChevron3"/>
    <dgm:cxn modelId="{3B65139E-17A6-41AE-89D5-298E08C237F6}" type="presOf" srcId="{FE0EAB55-161B-4A22-8F18-99FD7A8CAC80}" destId="{1A6F52BB-41DE-4499-A5D7-8BCAEA5C3CB0}" srcOrd="0" destOrd="0" presId="urn:microsoft.com/office/officeart/2005/8/layout/hChevron3"/>
    <dgm:cxn modelId="{2AFE2739-E66C-402B-8B10-AEB2741168EF}" type="presOf" srcId="{568EC6F2-8BB0-4C1C-827D-E21E86545A89}" destId="{0DAA5086-35DF-45FC-8477-AE18F8603B08}" srcOrd="0" destOrd="0" presId="urn:microsoft.com/office/officeart/2005/8/layout/hChevron3"/>
    <dgm:cxn modelId="{CD5FFE40-3E61-4ACA-84D0-52ABFB41B524}" srcId="{FE0EAB55-161B-4A22-8F18-99FD7A8CAC80}" destId="{8ED88368-9642-42A1-96B9-2850C245CB65}" srcOrd="2" destOrd="0" parTransId="{F2058488-1C35-46CA-92AA-7562F7D84720}" sibTransId="{76C1297C-45B1-4296-87D0-525EBB421177}"/>
    <dgm:cxn modelId="{932F3C06-1D14-44CA-86A3-B36C87C0EC07}" type="presOf" srcId="{B5780B3F-3844-4A16-B471-FB4446A7996B}" destId="{16721D12-4558-4A20-8FF7-106B0B4543CD}" srcOrd="0" destOrd="0" presId="urn:microsoft.com/office/officeart/2005/8/layout/hChevron3"/>
    <dgm:cxn modelId="{6B2B2889-EE4D-447C-894A-8A612DFA5364}" type="presOf" srcId="{CFBF7F42-D6A4-405E-A32F-720FCA692804}" destId="{EC507220-E7AD-47D3-8E26-A61B514282D0}" srcOrd="0" destOrd="0" presId="urn:microsoft.com/office/officeart/2005/8/layout/hChevron3"/>
    <dgm:cxn modelId="{34D67B54-CF51-4F74-BA0A-1E5FEDDCA13A}" srcId="{FE0EAB55-161B-4A22-8F18-99FD7A8CAC80}" destId="{B5780B3F-3844-4A16-B471-FB4446A7996B}" srcOrd="3" destOrd="0" parTransId="{C8A3E5CD-ED82-48F0-93D3-FBE4284D3F9C}" sibTransId="{9F2EFEBC-EBF2-486A-A41A-77C86D7A698E}"/>
    <dgm:cxn modelId="{F63C0500-66C0-4724-B429-02F3270CB6F8}" srcId="{FE0EAB55-161B-4A22-8F18-99FD7A8CAC80}" destId="{44BA2347-7C09-4E99-BAA0-92AD2293C3D6}" srcOrd="5" destOrd="0" parTransId="{92FBF61D-EB30-4FE9-BD4D-861CBE14FD08}" sibTransId="{8F312F0F-6B19-4FEA-AAC3-F54A0706ECC3}"/>
    <dgm:cxn modelId="{ABAB4D87-CC0E-49F0-8BBA-695115F4B5B0}" srcId="{FE0EAB55-161B-4A22-8F18-99FD7A8CAC80}" destId="{568EC6F2-8BB0-4C1C-827D-E21E86545A89}" srcOrd="0" destOrd="0" parTransId="{E6916BB2-B8B1-450B-87BF-2808BB37780E}" sibTransId="{FED08739-CD9A-441C-8EAB-B86E5FDBD493}"/>
    <dgm:cxn modelId="{EF3903DA-1330-452C-8853-65F9D2A44885}" srcId="{FE0EAB55-161B-4A22-8F18-99FD7A8CAC80}" destId="{CFBF7F42-D6A4-405E-A32F-720FCA692804}" srcOrd="4" destOrd="0" parTransId="{66C1C191-2AE5-42D9-820D-EA28B599DA6C}" sibTransId="{5553E9FC-B660-45C9-A622-AA13E5897E68}"/>
    <dgm:cxn modelId="{FAB62305-E25B-4857-B105-A03A8731DB82}" srcId="{FE0EAB55-161B-4A22-8F18-99FD7A8CAC80}" destId="{5F21E583-1B4D-4AAC-A6AB-125125C9455E}" srcOrd="1" destOrd="0" parTransId="{BB14AFF0-5167-4E8C-B33C-7968AAC958A5}" sibTransId="{AE948770-76AE-41B0-A2AE-946558BCC0A1}"/>
    <dgm:cxn modelId="{08DC4942-578E-4EC2-A745-AE879B756964}" type="presParOf" srcId="{1A6F52BB-41DE-4499-A5D7-8BCAEA5C3CB0}" destId="{0DAA5086-35DF-45FC-8477-AE18F8603B08}" srcOrd="0" destOrd="0" presId="urn:microsoft.com/office/officeart/2005/8/layout/hChevron3"/>
    <dgm:cxn modelId="{A8482593-D19A-4402-90D8-6F5FE1E414EB}" type="presParOf" srcId="{1A6F52BB-41DE-4499-A5D7-8BCAEA5C3CB0}" destId="{E7F9229F-9EB4-4A4C-8836-9DB892E4BC6D}" srcOrd="1" destOrd="0" presId="urn:microsoft.com/office/officeart/2005/8/layout/hChevron3"/>
    <dgm:cxn modelId="{D4937077-F28C-4494-B6EB-4FEDB82F5398}" type="presParOf" srcId="{1A6F52BB-41DE-4499-A5D7-8BCAEA5C3CB0}" destId="{D855467F-953C-469B-95A9-2D54438B2938}" srcOrd="2" destOrd="0" presId="urn:microsoft.com/office/officeart/2005/8/layout/hChevron3"/>
    <dgm:cxn modelId="{63103424-E9A5-4B70-AAC7-71A34A524AB4}" type="presParOf" srcId="{1A6F52BB-41DE-4499-A5D7-8BCAEA5C3CB0}" destId="{002C8CD7-B1A2-4371-AEC3-0D67EB2F8D46}" srcOrd="3" destOrd="0" presId="urn:microsoft.com/office/officeart/2005/8/layout/hChevron3"/>
    <dgm:cxn modelId="{09C35339-E9A1-488D-86ED-0262BC489AC9}" type="presParOf" srcId="{1A6F52BB-41DE-4499-A5D7-8BCAEA5C3CB0}" destId="{BA4BEF81-B920-42CF-AD73-06A01E91B8F6}" srcOrd="4" destOrd="0" presId="urn:microsoft.com/office/officeart/2005/8/layout/hChevron3"/>
    <dgm:cxn modelId="{0844F52F-203C-4A29-B11E-4B752329A728}" type="presParOf" srcId="{1A6F52BB-41DE-4499-A5D7-8BCAEA5C3CB0}" destId="{210E7329-CA22-4C8A-9FE9-E29A0256141C}" srcOrd="5" destOrd="0" presId="urn:microsoft.com/office/officeart/2005/8/layout/hChevron3"/>
    <dgm:cxn modelId="{45A67F22-4390-4425-9366-5401FA519D6B}" type="presParOf" srcId="{1A6F52BB-41DE-4499-A5D7-8BCAEA5C3CB0}" destId="{16721D12-4558-4A20-8FF7-106B0B4543CD}" srcOrd="6" destOrd="0" presId="urn:microsoft.com/office/officeart/2005/8/layout/hChevron3"/>
    <dgm:cxn modelId="{0E4E48B1-A4E5-4875-BA12-B3799FE641EB}" type="presParOf" srcId="{1A6F52BB-41DE-4499-A5D7-8BCAEA5C3CB0}" destId="{ACFF5281-28C5-48AB-ACA5-7BA96D3B1DF6}" srcOrd="7" destOrd="0" presId="urn:microsoft.com/office/officeart/2005/8/layout/hChevron3"/>
    <dgm:cxn modelId="{ACC21031-7BFE-4118-BAA8-A7A9E46CA226}" type="presParOf" srcId="{1A6F52BB-41DE-4499-A5D7-8BCAEA5C3CB0}" destId="{EC507220-E7AD-47D3-8E26-A61B514282D0}" srcOrd="8" destOrd="0" presId="urn:microsoft.com/office/officeart/2005/8/layout/hChevron3"/>
    <dgm:cxn modelId="{263BAA9A-19B6-4C33-AF73-3EA80DFC310D}" type="presParOf" srcId="{1A6F52BB-41DE-4499-A5D7-8BCAEA5C3CB0}" destId="{E3792B9F-98E5-4A0C-8238-4ACAE926B918}" srcOrd="9" destOrd="0" presId="urn:microsoft.com/office/officeart/2005/8/layout/hChevron3"/>
    <dgm:cxn modelId="{E64C1F09-715D-4405-B903-20A92F9C2B10}" type="presParOf" srcId="{1A6F52BB-41DE-4499-A5D7-8BCAEA5C3CB0}" destId="{44DF98F4-CEF4-47B0-B2CC-C989548FD6D7}" srcOrd="10"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BA2C9B6C-CC4A-466F-BCBD-1BF3B745308D}" type="doc">
      <dgm:prSet loTypeId="urn:microsoft.com/office/officeart/2005/8/layout/hChevron3" loCatId="process" qsTypeId="urn:microsoft.com/office/officeart/2005/8/quickstyle/simple1" qsCatId="simple" csTypeId="urn:microsoft.com/office/officeart/2005/8/colors/accent1_2" csCatId="accent1" phldr="1"/>
      <dgm:spPr/>
    </dgm:pt>
    <dgm:pt modelId="{DB368F0B-8DEC-4998-BDAB-22BC1794ADD9}">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24</a:t>
          </a:r>
        </a:p>
      </dgm:t>
    </dgm:pt>
    <dgm:pt modelId="{B83A0B48-30A1-4C96-B485-64C61384A032}" type="parTrans" cxnId="{F1B1B0B2-970D-40CF-A413-9C10E5E7AC7D}">
      <dgm:prSet/>
      <dgm:spPr/>
    </dgm:pt>
    <dgm:pt modelId="{0B44630F-4645-42BC-BE34-F7870DC697A1}" type="sibTrans" cxnId="{F1B1B0B2-970D-40CF-A413-9C10E5E7AC7D}">
      <dgm:prSet/>
      <dgm:spPr/>
    </dgm:pt>
    <dgm:pt modelId="{505089D5-99DB-4BD4-8D3A-3A7A557A5C50}">
      <dgm:prSet phldrT="[Text]"/>
      <dgm:spPr>
        <a:gradFill flip="none" rotWithShape="0">
          <a:gsLst>
            <a:gs pos="0">
              <a:srgbClr val="4472C4"/>
            </a:gs>
            <a:gs pos="45455">
              <a:srgbClr val="4472C4"/>
            </a:gs>
            <a:gs pos="60000">
              <a:srgbClr val="4472C4"/>
            </a:gs>
            <a:gs pos="100000">
              <a:srgbClr val="4472C4"/>
            </a:gs>
          </a:gsLst>
          <a:lin ang="0" scaled="1"/>
          <a:tileRect/>
        </a:gradFill>
      </dgm:spPr>
      <dgm:t>
        <a:bodyPr/>
        <a:lstStyle/>
        <a:p>
          <a:r>
            <a:rPr lang="en-US"/>
            <a:t>Background</a:t>
          </a:r>
        </a:p>
      </dgm:t>
    </dgm:pt>
    <dgm:pt modelId="{EEDEFDCF-48FE-4E35-AB44-57B44EDFC344}" type="parTrans" cxnId="{792FFE79-1287-4901-8490-D5F7A9A54BD4}">
      <dgm:prSet/>
      <dgm:spPr/>
    </dgm:pt>
    <dgm:pt modelId="{70BBC530-9764-42A5-B1EE-B7E8DF0F9295}" type="sibTrans" cxnId="{792FFE79-1287-4901-8490-D5F7A9A54BD4}">
      <dgm:prSet/>
      <dgm:spPr/>
    </dgm:pt>
    <dgm:pt modelId="{935B7619-B818-4901-BB43-209ABF116DAD}">
      <dgm:prSet phldrT="[Text]"/>
      <dgm:spPr>
        <a:gradFill flip="none" rotWithShape="0">
          <a:gsLst>
            <a:gs pos="0">
              <a:srgbClr val="4472C4"/>
            </a:gs>
            <a:gs pos="45455">
              <a:srgbClr val="4472C4"/>
            </a:gs>
            <a:gs pos="60000">
              <a:srgbClr val="4472C4"/>
            </a:gs>
            <a:gs pos="100000">
              <a:srgbClr val="4472C4"/>
            </a:gs>
          </a:gsLst>
          <a:lin ang="0" scaled="1"/>
          <a:tileRect/>
        </a:gradFill>
      </dgm:spPr>
      <dgm:t>
        <a:bodyPr/>
        <a:lstStyle/>
        <a:p>
          <a:r>
            <a:rPr lang="en-US"/>
            <a:t>Overview</a:t>
          </a:r>
        </a:p>
      </dgm:t>
    </dgm:pt>
    <dgm:pt modelId="{3D645997-F45E-44E9-8C30-1028E1E7E6AC}" type="parTrans" cxnId="{DB2F6AB8-B7F8-42BF-8B56-5235391E9084}">
      <dgm:prSet/>
      <dgm:spPr/>
    </dgm:pt>
    <dgm:pt modelId="{A451C27F-3350-4DC2-A856-D2FD1C3E25C5}" type="sibTrans" cxnId="{DB2F6AB8-B7F8-42BF-8B56-5235391E9084}">
      <dgm:prSet/>
      <dgm:spPr/>
    </dgm:pt>
    <dgm:pt modelId="{00F0D896-AFA0-4D81-9E23-7D4CA27C782A}">
      <dgm:prSet/>
      <dgm:spPr>
        <a:gradFill flip="none" rotWithShape="0">
          <a:gsLst>
            <a:gs pos="0">
              <a:srgbClr val="4472C4"/>
            </a:gs>
            <a:gs pos="45455">
              <a:srgbClr val="4472C4"/>
            </a:gs>
            <a:gs pos="60000">
              <a:srgbClr val="4472C4"/>
            </a:gs>
            <a:gs pos="100000">
              <a:srgbClr val="4472C4"/>
            </a:gs>
          </a:gsLst>
          <a:lin ang="0" scaled="1"/>
          <a:tileRect/>
        </a:gradFill>
      </dgm:spPr>
      <dgm:t>
        <a:bodyPr/>
        <a:lstStyle/>
        <a:p>
          <a:r>
            <a:rPr lang="en-US"/>
            <a:t>Detection</a:t>
          </a:r>
        </a:p>
      </dgm:t>
    </dgm:pt>
    <dgm:pt modelId="{E09FB363-B7D5-40F8-B746-CAD3E7DA2691}" type="parTrans" cxnId="{A2B2E43F-C178-4C0F-90B3-DAF61CEB253C}">
      <dgm:prSet/>
      <dgm:spPr/>
    </dgm:pt>
    <dgm:pt modelId="{1E16DC94-8B37-486E-AC80-128314B700E0}" type="sibTrans" cxnId="{A2B2E43F-C178-4C0F-90B3-DAF61CEB253C}">
      <dgm:prSet/>
      <dgm:spPr/>
    </dgm:pt>
    <dgm:pt modelId="{4380F38A-B3A8-4B77-8F3C-9650F00A2E05}">
      <dgm:prSet/>
      <dgm:spPr>
        <a:gradFill flip="none" rotWithShape="0">
          <a:gsLst>
            <a:gs pos="0">
              <a:srgbClr val="4472C4"/>
            </a:gs>
            <a:gs pos="45455">
              <a:srgbClr val="4472C4"/>
            </a:gs>
            <a:gs pos="60000">
              <a:srgbClr val="4472C4"/>
            </a:gs>
            <a:gs pos="100000">
              <a:srgbClr val="4472C4"/>
            </a:gs>
          </a:gsLst>
          <a:lin ang="0" scaled="1"/>
          <a:tileRect/>
        </a:gradFill>
      </dgm:spPr>
      <dgm:t>
        <a:bodyPr/>
        <a:lstStyle/>
        <a:p>
          <a:r>
            <a:rPr lang="en-US"/>
            <a:t>Repair</a:t>
          </a:r>
        </a:p>
      </dgm:t>
    </dgm:pt>
    <dgm:pt modelId="{0E6600DF-D745-40E7-967D-67B15A1C6C5A}" type="parTrans" cxnId="{163B3994-43F4-4CE3-9DBF-FB25ADD393A4}">
      <dgm:prSet/>
      <dgm:spPr/>
    </dgm:pt>
    <dgm:pt modelId="{F5F485D4-E4D1-41B5-872B-EF7B8708D50C}" type="sibTrans" cxnId="{163B3994-43F4-4CE3-9DBF-FB25ADD393A4}">
      <dgm:prSet/>
      <dgm:spPr/>
    </dgm:pt>
    <dgm:pt modelId="{263DFEC1-06D8-4488-B5DD-3DCFE5FC51BC}">
      <dgm:prSet/>
      <dgm:spPr>
        <a:gradFill flip="none" rotWithShape="0">
          <a:gsLst>
            <a:gs pos="0">
              <a:srgbClr val="4472C4"/>
            </a:gs>
            <a:gs pos="45455">
              <a:srgbClr val="4472C4"/>
            </a:gs>
            <a:gs pos="60000">
              <a:srgbClr val="A5A5A5"/>
            </a:gs>
            <a:gs pos="100000">
              <a:srgbClr val="A5A5A5"/>
            </a:gs>
          </a:gsLst>
          <a:lin ang="0" scaled="1"/>
          <a:tileRect/>
        </a:gradFill>
      </dgm:spPr>
      <dgm:t>
        <a:bodyPr/>
        <a:lstStyle/>
        <a:p>
          <a:r>
            <a:rPr lang="en-US"/>
            <a:t>Performance</a:t>
          </a:r>
        </a:p>
      </dgm:t>
    </dgm:pt>
    <dgm:pt modelId="{0066FBBC-C1FC-47BA-95D1-ACFD43FCE23E}" type="parTrans" cxnId="{72E86C22-2C7A-4E21-9529-FEE5CFF1ED99}">
      <dgm:prSet/>
      <dgm:spPr/>
    </dgm:pt>
    <dgm:pt modelId="{F1AFB4EA-1115-45E5-B031-8F45150C6EA1}" type="sibTrans" cxnId="{72E86C22-2C7A-4E21-9529-FEE5CFF1ED99}">
      <dgm:prSet/>
      <dgm:spPr/>
    </dgm:pt>
    <dgm:pt modelId="{0AD8BB98-CB73-4415-8098-23DECC565E06}" type="pres">
      <dgm:prSet presAssocID="{BA2C9B6C-CC4A-466F-BCBD-1BF3B745308D}" presName="Name0" presStyleCnt="0">
        <dgm:presLayoutVars>
          <dgm:dir/>
          <dgm:resizeHandles val="exact"/>
        </dgm:presLayoutVars>
      </dgm:prSet>
      <dgm:spPr/>
    </dgm:pt>
    <dgm:pt modelId="{F2D798EA-F3DA-48D9-8D52-29789E127F1D}" type="pres">
      <dgm:prSet presAssocID="{DB368F0B-8DEC-4998-BDAB-22BC1794ADD9}" presName="parTxOnly" presStyleLbl="node1" presStyleIdx="0" presStyleCnt="6" custScaleX="42411" custScaleY="41158">
        <dgm:presLayoutVars>
          <dgm:bulletEnabled val="1"/>
        </dgm:presLayoutVars>
      </dgm:prSet>
      <dgm:spPr/>
    </dgm:pt>
    <dgm:pt modelId="{B00924A5-80CA-462A-B239-1D2CAD4717D5}" type="pres">
      <dgm:prSet presAssocID="{0B44630F-4645-42BC-BE34-F7870DC697A1}" presName="parSpace" presStyleCnt="0"/>
      <dgm:spPr/>
    </dgm:pt>
    <dgm:pt modelId="{A7DAAA95-FCCF-43F5-A658-D460D0922D16}" type="pres">
      <dgm:prSet presAssocID="{505089D5-99DB-4BD4-8D3A-3A7A557A5C50}" presName="parTxOnly" presStyleLbl="node1" presStyleIdx="1" presStyleCnt="6">
        <dgm:presLayoutVars>
          <dgm:bulletEnabled val="1"/>
        </dgm:presLayoutVars>
      </dgm:prSet>
      <dgm:spPr/>
    </dgm:pt>
    <dgm:pt modelId="{6BCF98B6-938A-4759-B579-79431756EE07}" type="pres">
      <dgm:prSet presAssocID="{70BBC530-9764-42A5-B1EE-B7E8DF0F9295}" presName="parSpace" presStyleCnt="0"/>
      <dgm:spPr/>
    </dgm:pt>
    <dgm:pt modelId="{1E12B28F-4353-4886-B733-B91E52A0A51F}" type="pres">
      <dgm:prSet presAssocID="{935B7619-B818-4901-BB43-209ABF116DAD}" presName="parTxOnly" presStyleLbl="node1" presStyleIdx="2" presStyleCnt="6">
        <dgm:presLayoutVars>
          <dgm:bulletEnabled val="1"/>
        </dgm:presLayoutVars>
      </dgm:prSet>
      <dgm:spPr/>
    </dgm:pt>
    <dgm:pt modelId="{C35F7A27-C2DB-4932-B2A4-4B4B55F21D73}" type="pres">
      <dgm:prSet presAssocID="{A451C27F-3350-4DC2-A856-D2FD1C3E25C5}" presName="parSpace" presStyleCnt="0"/>
      <dgm:spPr/>
    </dgm:pt>
    <dgm:pt modelId="{0585D60C-699F-4C4D-9659-B607FA258757}" type="pres">
      <dgm:prSet presAssocID="{00F0D896-AFA0-4D81-9E23-7D4CA27C782A}" presName="parTxOnly" presStyleLbl="node1" presStyleIdx="3" presStyleCnt="6">
        <dgm:presLayoutVars>
          <dgm:bulletEnabled val="1"/>
        </dgm:presLayoutVars>
      </dgm:prSet>
      <dgm:spPr/>
    </dgm:pt>
    <dgm:pt modelId="{8191EB5D-1039-4F20-9A90-7A9438C45C7E}" type="pres">
      <dgm:prSet presAssocID="{1E16DC94-8B37-486E-AC80-128314B700E0}" presName="parSpace" presStyleCnt="0"/>
      <dgm:spPr/>
    </dgm:pt>
    <dgm:pt modelId="{6759EA7A-BFF0-47D2-9BE3-B64E221059B5}" type="pres">
      <dgm:prSet presAssocID="{4380F38A-B3A8-4B77-8F3C-9650F00A2E05}" presName="parTxOnly" presStyleLbl="node1" presStyleIdx="4" presStyleCnt="6">
        <dgm:presLayoutVars>
          <dgm:bulletEnabled val="1"/>
        </dgm:presLayoutVars>
      </dgm:prSet>
      <dgm:spPr/>
    </dgm:pt>
    <dgm:pt modelId="{B0156599-614C-4773-B9E8-200137F0FDAB}" type="pres">
      <dgm:prSet presAssocID="{F5F485D4-E4D1-41B5-872B-EF7B8708D50C}" presName="parSpace" presStyleCnt="0"/>
      <dgm:spPr/>
    </dgm:pt>
    <dgm:pt modelId="{E2A86341-14CD-4E18-81D7-935589A4E4EF}" type="pres">
      <dgm:prSet presAssocID="{263DFEC1-06D8-4488-B5DD-3DCFE5FC51BC}" presName="parTxOnly" presStyleLbl="node1" presStyleIdx="5" presStyleCnt="6">
        <dgm:presLayoutVars>
          <dgm:bulletEnabled val="1"/>
        </dgm:presLayoutVars>
      </dgm:prSet>
      <dgm:spPr/>
    </dgm:pt>
  </dgm:ptLst>
  <dgm:cxnLst>
    <dgm:cxn modelId="{72E86C22-2C7A-4E21-9529-FEE5CFF1ED99}" srcId="{BA2C9B6C-CC4A-466F-BCBD-1BF3B745308D}" destId="{263DFEC1-06D8-4488-B5DD-3DCFE5FC51BC}" srcOrd="5" destOrd="0" parTransId="{0066FBBC-C1FC-47BA-95D1-ACFD43FCE23E}" sibTransId="{F1AFB4EA-1115-45E5-B031-8F45150C6EA1}"/>
    <dgm:cxn modelId="{B8D74774-72CA-4409-850B-396A525C90B1}" type="presOf" srcId="{00F0D896-AFA0-4D81-9E23-7D4CA27C782A}" destId="{0585D60C-699F-4C4D-9659-B607FA258757}" srcOrd="0" destOrd="0" presId="urn:microsoft.com/office/officeart/2005/8/layout/hChevron3"/>
    <dgm:cxn modelId="{ADA4D8DE-EEB3-4DB0-B32D-38B573FECFD9}" type="presOf" srcId="{DB368F0B-8DEC-4998-BDAB-22BC1794ADD9}" destId="{F2D798EA-F3DA-48D9-8D52-29789E127F1D}" srcOrd="0" destOrd="0" presId="urn:microsoft.com/office/officeart/2005/8/layout/hChevron3"/>
    <dgm:cxn modelId="{9A32FA23-C214-4196-93B6-B42145942CB4}" type="presOf" srcId="{4380F38A-B3A8-4B77-8F3C-9650F00A2E05}" destId="{6759EA7A-BFF0-47D2-9BE3-B64E221059B5}" srcOrd="0" destOrd="0" presId="urn:microsoft.com/office/officeart/2005/8/layout/hChevron3"/>
    <dgm:cxn modelId="{163B3994-43F4-4CE3-9DBF-FB25ADD393A4}" srcId="{BA2C9B6C-CC4A-466F-BCBD-1BF3B745308D}" destId="{4380F38A-B3A8-4B77-8F3C-9650F00A2E05}" srcOrd="4" destOrd="0" parTransId="{0E6600DF-D745-40E7-967D-67B15A1C6C5A}" sibTransId="{F5F485D4-E4D1-41B5-872B-EF7B8708D50C}"/>
    <dgm:cxn modelId="{0DEB06AE-7187-4BBE-87DC-32AC18EF79BB}" type="presOf" srcId="{263DFEC1-06D8-4488-B5DD-3DCFE5FC51BC}" destId="{E2A86341-14CD-4E18-81D7-935589A4E4EF}" srcOrd="0" destOrd="0" presId="urn:microsoft.com/office/officeart/2005/8/layout/hChevron3"/>
    <dgm:cxn modelId="{A2B2E43F-C178-4C0F-90B3-DAF61CEB253C}" srcId="{BA2C9B6C-CC4A-466F-BCBD-1BF3B745308D}" destId="{00F0D896-AFA0-4D81-9E23-7D4CA27C782A}" srcOrd="3" destOrd="0" parTransId="{E09FB363-B7D5-40F8-B746-CAD3E7DA2691}" sibTransId="{1E16DC94-8B37-486E-AC80-128314B700E0}"/>
    <dgm:cxn modelId="{FF71EB0E-2ACF-4130-AEF3-97FDD3959FD4}" type="presOf" srcId="{935B7619-B818-4901-BB43-209ABF116DAD}" destId="{1E12B28F-4353-4886-B733-B91E52A0A51F}" srcOrd="0" destOrd="0" presId="urn:microsoft.com/office/officeart/2005/8/layout/hChevron3"/>
    <dgm:cxn modelId="{138B66A9-6745-44EA-BDC5-369C43A199E3}" type="presOf" srcId="{BA2C9B6C-CC4A-466F-BCBD-1BF3B745308D}" destId="{0AD8BB98-CB73-4415-8098-23DECC565E06}" srcOrd="0" destOrd="0" presId="urn:microsoft.com/office/officeart/2005/8/layout/hChevron3"/>
    <dgm:cxn modelId="{F1B1B0B2-970D-40CF-A413-9C10E5E7AC7D}" srcId="{BA2C9B6C-CC4A-466F-BCBD-1BF3B745308D}" destId="{DB368F0B-8DEC-4998-BDAB-22BC1794ADD9}" srcOrd="0" destOrd="0" parTransId="{B83A0B48-30A1-4C96-B485-64C61384A032}" sibTransId="{0B44630F-4645-42BC-BE34-F7870DC697A1}"/>
    <dgm:cxn modelId="{F009B1D3-1158-4D7F-BA25-6BBF099401C4}" type="presOf" srcId="{505089D5-99DB-4BD4-8D3A-3A7A557A5C50}" destId="{A7DAAA95-FCCF-43F5-A658-D460D0922D16}" srcOrd="0" destOrd="0" presId="urn:microsoft.com/office/officeart/2005/8/layout/hChevron3"/>
    <dgm:cxn modelId="{792FFE79-1287-4901-8490-D5F7A9A54BD4}" srcId="{BA2C9B6C-CC4A-466F-BCBD-1BF3B745308D}" destId="{505089D5-99DB-4BD4-8D3A-3A7A557A5C50}" srcOrd="1" destOrd="0" parTransId="{EEDEFDCF-48FE-4E35-AB44-57B44EDFC344}" sibTransId="{70BBC530-9764-42A5-B1EE-B7E8DF0F9295}"/>
    <dgm:cxn modelId="{DB2F6AB8-B7F8-42BF-8B56-5235391E9084}" srcId="{BA2C9B6C-CC4A-466F-BCBD-1BF3B745308D}" destId="{935B7619-B818-4901-BB43-209ABF116DAD}" srcOrd="2" destOrd="0" parTransId="{3D645997-F45E-44E9-8C30-1028E1E7E6AC}" sibTransId="{A451C27F-3350-4DC2-A856-D2FD1C3E25C5}"/>
    <dgm:cxn modelId="{1CE4922D-E505-4F77-833A-8D2993AA5FF3}" type="presParOf" srcId="{0AD8BB98-CB73-4415-8098-23DECC565E06}" destId="{F2D798EA-F3DA-48D9-8D52-29789E127F1D}" srcOrd="0" destOrd="0" presId="urn:microsoft.com/office/officeart/2005/8/layout/hChevron3"/>
    <dgm:cxn modelId="{1CCC166A-BFB2-4806-B9F0-C544E6B49D93}" type="presParOf" srcId="{0AD8BB98-CB73-4415-8098-23DECC565E06}" destId="{B00924A5-80CA-462A-B239-1D2CAD4717D5}" srcOrd="1" destOrd="0" presId="urn:microsoft.com/office/officeart/2005/8/layout/hChevron3"/>
    <dgm:cxn modelId="{97C88172-2358-4866-B36C-C0058894BC64}" type="presParOf" srcId="{0AD8BB98-CB73-4415-8098-23DECC565E06}" destId="{A7DAAA95-FCCF-43F5-A658-D460D0922D16}" srcOrd="2" destOrd="0" presId="urn:microsoft.com/office/officeart/2005/8/layout/hChevron3"/>
    <dgm:cxn modelId="{CCB59454-8C07-4BA2-82F8-696A27845A62}" type="presParOf" srcId="{0AD8BB98-CB73-4415-8098-23DECC565E06}" destId="{6BCF98B6-938A-4759-B579-79431756EE07}" srcOrd="3" destOrd="0" presId="urn:microsoft.com/office/officeart/2005/8/layout/hChevron3"/>
    <dgm:cxn modelId="{108D8A47-072D-46DA-8C70-3B6534748982}" type="presParOf" srcId="{0AD8BB98-CB73-4415-8098-23DECC565E06}" destId="{1E12B28F-4353-4886-B733-B91E52A0A51F}" srcOrd="4" destOrd="0" presId="urn:microsoft.com/office/officeart/2005/8/layout/hChevron3"/>
    <dgm:cxn modelId="{BE0F6F11-9716-4CF9-BECE-BB08BF1C6018}" type="presParOf" srcId="{0AD8BB98-CB73-4415-8098-23DECC565E06}" destId="{C35F7A27-C2DB-4932-B2A4-4B4B55F21D73}" srcOrd="5" destOrd="0" presId="urn:microsoft.com/office/officeart/2005/8/layout/hChevron3"/>
    <dgm:cxn modelId="{D2BD7B84-F58B-4F3E-915C-51F477C73199}" type="presParOf" srcId="{0AD8BB98-CB73-4415-8098-23DECC565E06}" destId="{0585D60C-699F-4C4D-9659-B607FA258757}" srcOrd="6" destOrd="0" presId="urn:microsoft.com/office/officeart/2005/8/layout/hChevron3"/>
    <dgm:cxn modelId="{4E487980-E63E-41B1-81D8-8A55477497B8}" type="presParOf" srcId="{0AD8BB98-CB73-4415-8098-23DECC565E06}" destId="{8191EB5D-1039-4F20-9A90-7A9438C45C7E}" srcOrd="7" destOrd="0" presId="urn:microsoft.com/office/officeart/2005/8/layout/hChevron3"/>
    <dgm:cxn modelId="{6B2A7292-71E4-43D3-BBF7-291579F66046}" type="presParOf" srcId="{0AD8BB98-CB73-4415-8098-23DECC565E06}" destId="{6759EA7A-BFF0-47D2-9BE3-B64E221059B5}" srcOrd="8" destOrd="0" presId="urn:microsoft.com/office/officeart/2005/8/layout/hChevron3"/>
    <dgm:cxn modelId="{FB5A30FC-D801-4704-9A46-2703D7B58801}" type="presParOf" srcId="{0AD8BB98-CB73-4415-8098-23DECC565E06}" destId="{B0156599-614C-4773-B9E8-200137F0FDAB}" srcOrd="9" destOrd="0" presId="urn:microsoft.com/office/officeart/2005/8/layout/hChevron3"/>
    <dgm:cxn modelId="{E937CACD-E075-4995-ABB3-A7008D8A8742}" type="presParOf" srcId="{0AD8BB98-CB73-4415-8098-23DECC565E06}" destId="{E2A86341-14CD-4E18-81D7-935589A4E4EF}" srcOrd="10"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DE0A157C-F04E-4B23-9E15-4EFDD39C3604}" type="doc">
      <dgm:prSet loTypeId="urn:microsoft.com/office/officeart/2005/8/layout/hChevron3" loCatId="process" qsTypeId="urn:microsoft.com/office/officeart/2005/8/quickstyle/simple1" qsCatId="simple" csTypeId="urn:microsoft.com/office/officeart/2005/8/colors/accent1_2" csCatId="accent1" phldr="1"/>
      <dgm:spPr/>
    </dgm:pt>
    <dgm:pt modelId="{B4420771-7710-4189-8443-21E94BFF986A}">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25</a:t>
          </a:r>
        </a:p>
      </dgm:t>
    </dgm:pt>
    <dgm:pt modelId="{949988F1-EB99-41ED-97EB-2E6EFD69F16E}" type="parTrans" cxnId="{B634ABC6-2A8F-413E-84CC-D13FD2DFD41C}">
      <dgm:prSet/>
      <dgm:spPr/>
    </dgm:pt>
    <dgm:pt modelId="{5E3F84E8-FF8A-463A-AC1F-CD01B21D0B42}" type="sibTrans" cxnId="{B634ABC6-2A8F-413E-84CC-D13FD2DFD41C}">
      <dgm:prSet/>
      <dgm:spPr/>
    </dgm:pt>
    <dgm:pt modelId="{394E12F2-9A81-4718-BC0C-AB0863C2BCC5}">
      <dgm:prSet phldrT="[Text]"/>
      <dgm:spPr>
        <a:gradFill flip="none" rotWithShape="0">
          <a:gsLst>
            <a:gs pos="0">
              <a:srgbClr val="4472C4"/>
            </a:gs>
            <a:gs pos="45455">
              <a:srgbClr val="4472C4"/>
            </a:gs>
            <a:gs pos="60000">
              <a:srgbClr val="4472C4"/>
            </a:gs>
            <a:gs pos="100000">
              <a:srgbClr val="4472C4"/>
            </a:gs>
          </a:gsLst>
          <a:lin ang="0" scaled="1"/>
          <a:tileRect/>
        </a:gradFill>
      </dgm:spPr>
      <dgm:t>
        <a:bodyPr/>
        <a:lstStyle/>
        <a:p>
          <a:r>
            <a:rPr lang="en-US"/>
            <a:t>Background</a:t>
          </a:r>
        </a:p>
      </dgm:t>
    </dgm:pt>
    <dgm:pt modelId="{29F79113-B304-4CE8-8642-F942394A1B86}" type="parTrans" cxnId="{CD9570F9-F061-4679-A772-C4D7C68E93D6}">
      <dgm:prSet/>
      <dgm:spPr/>
    </dgm:pt>
    <dgm:pt modelId="{08154079-6C78-481D-9B76-76D7A1D5D6A8}" type="sibTrans" cxnId="{CD9570F9-F061-4679-A772-C4D7C68E93D6}">
      <dgm:prSet/>
      <dgm:spPr/>
    </dgm:pt>
    <dgm:pt modelId="{B5C371B6-9662-401C-B0E6-7DDC689B3646}">
      <dgm:prSet phldrT="[Text]"/>
      <dgm:spPr>
        <a:gradFill flip="none" rotWithShape="0">
          <a:gsLst>
            <a:gs pos="0">
              <a:srgbClr val="4472C4"/>
            </a:gs>
            <a:gs pos="45455">
              <a:srgbClr val="4472C4"/>
            </a:gs>
            <a:gs pos="60000">
              <a:srgbClr val="4472C4"/>
            </a:gs>
            <a:gs pos="100000">
              <a:srgbClr val="4472C4"/>
            </a:gs>
          </a:gsLst>
          <a:lin ang="0" scaled="1"/>
          <a:tileRect/>
        </a:gradFill>
      </dgm:spPr>
      <dgm:t>
        <a:bodyPr/>
        <a:lstStyle/>
        <a:p>
          <a:r>
            <a:rPr lang="en-US"/>
            <a:t>Overview</a:t>
          </a:r>
        </a:p>
      </dgm:t>
    </dgm:pt>
    <dgm:pt modelId="{C998CAC1-DB93-40EF-8942-10CA520A8A1C}" type="parTrans" cxnId="{23726677-2FA9-4673-A909-87124BFE3E7F}">
      <dgm:prSet/>
      <dgm:spPr/>
    </dgm:pt>
    <dgm:pt modelId="{BC08C081-D974-46FC-934C-2F29D2F674E7}" type="sibTrans" cxnId="{23726677-2FA9-4673-A909-87124BFE3E7F}">
      <dgm:prSet/>
      <dgm:spPr/>
    </dgm:pt>
    <dgm:pt modelId="{85643724-4B79-4D79-8EE8-D0847212FEE0}">
      <dgm:prSet/>
      <dgm:spPr>
        <a:gradFill flip="none" rotWithShape="0">
          <a:gsLst>
            <a:gs pos="0">
              <a:srgbClr val="4472C4"/>
            </a:gs>
            <a:gs pos="45455">
              <a:srgbClr val="4472C4"/>
            </a:gs>
            <a:gs pos="60000">
              <a:srgbClr val="4472C4"/>
            </a:gs>
            <a:gs pos="100000">
              <a:srgbClr val="4472C4"/>
            </a:gs>
          </a:gsLst>
          <a:lin ang="0" scaled="1"/>
          <a:tileRect/>
        </a:gradFill>
      </dgm:spPr>
      <dgm:t>
        <a:bodyPr/>
        <a:lstStyle/>
        <a:p>
          <a:r>
            <a:rPr lang="en-US"/>
            <a:t>Detection</a:t>
          </a:r>
        </a:p>
      </dgm:t>
    </dgm:pt>
    <dgm:pt modelId="{01239F29-A7A3-4E85-A7A7-E8349E320E07}" type="parTrans" cxnId="{3B0D5565-484B-4586-BB83-7986DD4AE386}">
      <dgm:prSet/>
      <dgm:spPr/>
    </dgm:pt>
    <dgm:pt modelId="{53E0BEEC-BEC1-4ABD-8C1B-6462DA27C4AE}" type="sibTrans" cxnId="{3B0D5565-484B-4586-BB83-7986DD4AE386}">
      <dgm:prSet/>
      <dgm:spPr/>
    </dgm:pt>
    <dgm:pt modelId="{BED4F279-F3A6-4744-8656-3AC61BB88171}">
      <dgm:prSet/>
      <dgm:spPr>
        <a:gradFill flip="none" rotWithShape="0">
          <a:gsLst>
            <a:gs pos="0">
              <a:srgbClr val="4472C4"/>
            </a:gs>
            <a:gs pos="45455">
              <a:srgbClr val="4472C4"/>
            </a:gs>
            <a:gs pos="60000">
              <a:srgbClr val="4472C4"/>
            </a:gs>
            <a:gs pos="100000">
              <a:srgbClr val="4472C4"/>
            </a:gs>
          </a:gsLst>
          <a:lin ang="0" scaled="1"/>
          <a:tileRect/>
        </a:gradFill>
      </dgm:spPr>
      <dgm:t>
        <a:bodyPr/>
        <a:lstStyle/>
        <a:p>
          <a:r>
            <a:rPr lang="en-US"/>
            <a:t>Repair</a:t>
          </a:r>
        </a:p>
      </dgm:t>
    </dgm:pt>
    <dgm:pt modelId="{901B70D8-8BA8-4C37-8707-199F187FE928}" type="parTrans" cxnId="{5F07827A-A88B-4E9E-88A2-AC3A18E79812}">
      <dgm:prSet/>
      <dgm:spPr/>
    </dgm:pt>
    <dgm:pt modelId="{363EE326-8645-46BE-B029-4F065A93E139}" type="sibTrans" cxnId="{5F07827A-A88B-4E9E-88A2-AC3A18E79812}">
      <dgm:prSet/>
      <dgm:spPr/>
    </dgm:pt>
    <dgm:pt modelId="{EA0E612B-4F0B-4460-8372-7EF55D3807E9}">
      <dgm:prSet/>
      <dgm:spPr>
        <a:gradFill flip="none" rotWithShape="0">
          <a:gsLst>
            <a:gs pos="0">
              <a:srgbClr val="4472C4"/>
            </a:gs>
            <a:gs pos="45455">
              <a:srgbClr val="4472C4"/>
            </a:gs>
            <a:gs pos="60000">
              <a:srgbClr val="A5A5A5"/>
            </a:gs>
            <a:gs pos="100000">
              <a:srgbClr val="A5A5A5"/>
            </a:gs>
          </a:gsLst>
          <a:lin ang="0" scaled="1"/>
          <a:tileRect/>
        </a:gradFill>
      </dgm:spPr>
      <dgm:t>
        <a:bodyPr/>
        <a:lstStyle/>
        <a:p>
          <a:r>
            <a:rPr lang="en-US"/>
            <a:t>Performance</a:t>
          </a:r>
        </a:p>
      </dgm:t>
    </dgm:pt>
    <dgm:pt modelId="{4B79B189-C9A3-4156-A80A-0528F4278CF5}" type="parTrans" cxnId="{2593B5B3-C39D-4332-9BF1-0C448F1B0963}">
      <dgm:prSet/>
      <dgm:spPr/>
    </dgm:pt>
    <dgm:pt modelId="{333D8872-E7A7-4853-A1D9-F5CE27C54A9A}" type="sibTrans" cxnId="{2593B5B3-C39D-4332-9BF1-0C448F1B0963}">
      <dgm:prSet/>
      <dgm:spPr/>
    </dgm:pt>
    <dgm:pt modelId="{C3841C48-8505-45A7-B0A7-7DA7E5D41D37}" type="pres">
      <dgm:prSet presAssocID="{DE0A157C-F04E-4B23-9E15-4EFDD39C3604}" presName="Name0" presStyleCnt="0">
        <dgm:presLayoutVars>
          <dgm:dir/>
          <dgm:resizeHandles val="exact"/>
        </dgm:presLayoutVars>
      </dgm:prSet>
      <dgm:spPr/>
    </dgm:pt>
    <dgm:pt modelId="{5B25E476-D44E-456E-A99B-D57264D9E0D1}" type="pres">
      <dgm:prSet presAssocID="{B4420771-7710-4189-8443-21E94BFF986A}" presName="parTxOnly" presStyleLbl="node1" presStyleIdx="0" presStyleCnt="6" custScaleX="42411" custScaleY="41158">
        <dgm:presLayoutVars>
          <dgm:bulletEnabled val="1"/>
        </dgm:presLayoutVars>
      </dgm:prSet>
      <dgm:spPr/>
    </dgm:pt>
    <dgm:pt modelId="{5B30767E-6167-4C1D-8CF8-A2D2EE7163E6}" type="pres">
      <dgm:prSet presAssocID="{5E3F84E8-FF8A-463A-AC1F-CD01B21D0B42}" presName="parSpace" presStyleCnt="0"/>
      <dgm:spPr/>
    </dgm:pt>
    <dgm:pt modelId="{5186FEBB-A4AF-4231-92CE-791D30843F8C}" type="pres">
      <dgm:prSet presAssocID="{394E12F2-9A81-4718-BC0C-AB0863C2BCC5}" presName="parTxOnly" presStyleLbl="node1" presStyleIdx="1" presStyleCnt="6">
        <dgm:presLayoutVars>
          <dgm:bulletEnabled val="1"/>
        </dgm:presLayoutVars>
      </dgm:prSet>
      <dgm:spPr/>
    </dgm:pt>
    <dgm:pt modelId="{667416C8-CE52-4EAE-A09B-039B24E6A9FA}" type="pres">
      <dgm:prSet presAssocID="{08154079-6C78-481D-9B76-76D7A1D5D6A8}" presName="parSpace" presStyleCnt="0"/>
      <dgm:spPr/>
    </dgm:pt>
    <dgm:pt modelId="{256A05D4-C337-41C8-8AD8-BB4B6868F8AB}" type="pres">
      <dgm:prSet presAssocID="{B5C371B6-9662-401C-B0E6-7DDC689B3646}" presName="parTxOnly" presStyleLbl="node1" presStyleIdx="2" presStyleCnt="6">
        <dgm:presLayoutVars>
          <dgm:bulletEnabled val="1"/>
        </dgm:presLayoutVars>
      </dgm:prSet>
      <dgm:spPr/>
    </dgm:pt>
    <dgm:pt modelId="{D4F28C7B-AEBB-414D-A078-0D5003DA49DB}" type="pres">
      <dgm:prSet presAssocID="{BC08C081-D974-46FC-934C-2F29D2F674E7}" presName="parSpace" presStyleCnt="0"/>
      <dgm:spPr/>
    </dgm:pt>
    <dgm:pt modelId="{C007628A-3034-4D2B-91DB-1BAF3EDB69BF}" type="pres">
      <dgm:prSet presAssocID="{85643724-4B79-4D79-8EE8-D0847212FEE0}" presName="parTxOnly" presStyleLbl="node1" presStyleIdx="3" presStyleCnt="6">
        <dgm:presLayoutVars>
          <dgm:bulletEnabled val="1"/>
        </dgm:presLayoutVars>
      </dgm:prSet>
      <dgm:spPr/>
    </dgm:pt>
    <dgm:pt modelId="{BC8B5200-F1C6-4C29-ACD1-D2C62E29EA43}" type="pres">
      <dgm:prSet presAssocID="{53E0BEEC-BEC1-4ABD-8C1B-6462DA27C4AE}" presName="parSpace" presStyleCnt="0"/>
      <dgm:spPr/>
    </dgm:pt>
    <dgm:pt modelId="{F0643E95-D119-4BC3-8C06-05EDD8C621BD}" type="pres">
      <dgm:prSet presAssocID="{BED4F279-F3A6-4744-8656-3AC61BB88171}" presName="parTxOnly" presStyleLbl="node1" presStyleIdx="4" presStyleCnt="6">
        <dgm:presLayoutVars>
          <dgm:bulletEnabled val="1"/>
        </dgm:presLayoutVars>
      </dgm:prSet>
      <dgm:spPr/>
    </dgm:pt>
    <dgm:pt modelId="{EE9B3C66-F0BB-45BF-BBCB-7D187468819A}" type="pres">
      <dgm:prSet presAssocID="{363EE326-8645-46BE-B029-4F065A93E139}" presName="parSpace" presStyleCnt="0"/>
      <dgm:spPr/>
    </dgm:pt>
    <dgm:pt modelId="{EC5EF3A0-45E3-4C4C-A301-5966FE7C85A6}" type="pres">
      <dgm:prSet presAssocID="{EA0E612B-4F0B-4460-8372-7EF55D3807E9}" presName="parTxOnly" presStyleLbl="node1" presStyleIdx="5" presStyleCnt="6">
        <dgm:presLayoutVars>
          <dgm:bulletEnabled val="1"/>
        </dgm:presLayoutVars>
      </dgm:prSet>
      <dgm:spPr/>
    </dgm:pt>
  </dgm:ptLst>
  <dgm:cxnLst>
    <dgm:cxn modelId="{F7FD47A5-E5FA-4392-8170-BE5ABD77DB12}" type="presOf" srcId="{B5C371B6-9662-401C-B0E6-7DDC689B3646}" destId="{256A05D4-C337-41C8-8AD8-BB4B6868F8AB}" srcOrd="0" destOrd="0" presId="urn:microsoft.com/office/officeart/2005/8/layout/hChevron3"/>
    <dgm:cxn modelId="{23726677-2FA9-4673-A909-87124BFE3E7F}" srcId="{DE0A157C-F04E-4B23-9E15-4EFDD39C3604}" destId="{B5C371B6-9662-401C-B0E6-7DDC689B3646}" srcOrd="2" destOrd="0" parTransId="{C998CAC1-DB93-40EF-8942-10CA520A8A1C}" sibTransId="{BC08C081-D974-46FC-934C-2F29D2F674E7}"/>
    <dgm:cxn modelId="{CD9570F9-F061-4679-A772-C4D7C68E93D6}" srcId="{DE0A157C-F04E-4B23-9E15-4EFDD39C3604}" destId="{394E12F2-9A81-4718-BC0C-AB0863C2BCC5}" srcOrd="1" destOrd="0" parTransId="{29F79113-B304-4CE8-8642-F942394A1B86}" sibTransId="{08154079-6C78-481D-9B76-76D7A1D5D6A8}"/>
    <dgm:cxn modelId="{E961B1D6-391D-4707-B96E-280295C32BC5}" type="presOf" srcId="{BED4F279-F3A6-4744-8656-3AC61BB88171}" destId="{F0643E95-D119-4BC3-8C06-05EDD8C621BD}" srcOrd="0" destOrd="0" presId="urn:microsoft.com/office/officeart/2005/8/layout/hChevron3"/>
    <dgm:cxn modelId="{DC77413B-F27A-416E-AD25-498D139E44D1}" type="presOf" srcId="{DE0A157C-F04E-4B23-9E15-4EFDD39C3604}" destId="{C3841C48-8505-45A7-B0A7-7DA7E5D41D37}" srcOrd="0" destOrd="0" presId="urn:microsoft.com/office/officeart/2005/8/layout/hChevron3"/>
    <dgm:cxn modelId="{2593B5B3-C39D-4332-9BF1-0C448F1B0963}" srcId="{DE0A157C-F04E-4B23-9E15-4EFDD39C3604}" destId="{EA0E612B-4F0B-4460-8372-7EF55D3807E9}" srcOrd="5" destOrd="0" parTransId="{4B79B189-C9A3-4156-A80A-0528F4278CF5}" sibTransId="{333D8872-E7A7-4853-A1D9-F5CE27C54A9A}"/>
    <dgm:cxn modelId="{B5792B80-F8D9-4D5A-8935-73513FF73B68}" type="presOf" srcId="{B4420771-7710-4189-8443-21E94BFF986A}" destId="{5B25E476-D44E-456E-A99B-D57264D9E0D1}" srcOrd="0" destOrd="0" presId="urn:microsoft.com/office/officeart/2005/8/layout/hChevron3"/>
    <dgm:cxn modelId="{23C45DE0-6E55-4964-ADDD-ED5221F9ABDD}" type="presOf" srcId="{394E12F2-9A81-4718-BC0C-AB0863C2BCC5}" destId="{5186FEBB-A4AF-4231-92CE-791D30843F8C}" srcOrd="0" destOrd="0" presId="urn:microsoft.com/office/officeart/2005/8/layout/hChevron3"/>
    <dgm:cxn modelId="{90385CC1-4342-4AFA-AD3F-1D7252A87EB9}" type="presOf" srcId="{85643724-4B79-4D79-8EE8-D0847212FEE0}" destId="{C007628A-3034-4D2B-91DB-1BAF3EDB69BF}" srcOrd="0" destOrd="0" presId="urn:microsoft.com/office/officeart/2005/8/layout/hChevron3"/>
    <dgm:cxn modelId="{3B0D5565-484B-4586-BB83-7986DD4AE386}" srcId="{DE0A157C-F04E-4B23-9E15-4EFDD39C3604}" destId="{85643724-4B79-4D79-8EE8-D0847212FEE0}" srcOrd="3" destOrd="0" parTransId="{01239F29-A7A3-4E85-A7A7-E8349E320E07}" sibTransId="{53E0BEEC-BEC1-4ABD-8C1B-6462DA27C4AE}"/>
    <dgm:cxn modelId="{B634ABC6-2A8F-413E-84CC-D13FD2DFD41C}" srcId="{DE0A157C-F04E-4B23-9E15-4EFDD39C3604}" destId="{B4420771-7710-4189-8443-21E94BFF986A}" srcOrd="0" destOrd="0" parTransId="{949988F1-EB99-41ED-97EB-2E6EFD69F16E}" sibTransId="{5E3F84E8-FF8A-463A-AC1F-CD01B21D0B42}"/>
    <dgm:cxn modelId="{C634AE4F-5228-4A26-B831-C565E6351678}" type="presOf" srcId="{EA0E612B-4F0B-4460-8372-7EF55D3807E9}" destId="{EC5EF3A0-45E3-4C4C-A301-5966FE7C85A6}" srcOrd="0" destOrd="0" presId="urn:microsoft.com/office/officeart/2005/8/layout/hChevron3"/>
    <dgm:cxn modelId="{5F07827A-A88B-4E9E-88A2-AC3A18E79812}" srcId="{DE0A157C-F04E-4B23-9E15-4EFDD39C3604}" destId="{BED4F279-F3A6-4744-8656-3AC61BB88171}" srcOrd="4" destOrd="0" parTransId="{901B70D8-8BA8-4C37-8707-199F187FE928}" sibTransId="{363EE326-8645-46BE-B029-4F065A93E139}"/>
    <dgm:cxn modelId="{B85C70C9-1CA1-499D-A490-52B0ECFA416B}" type="presParOf" srcId="{C3841C48-8505-45A7-B0A7-7DA7E5D41D37}" destId="{5B25E476-D44E-456E-A99B-D57264D9E0D1}" srcOrd="0" destOrd="0" presId="urn:microsoft.com/office/officeart/2005/8/layout/hChevron3"/>
    <dgm:cxn modelId="{CFC511BC-272A-46F5-941A-68F42A930B82}" type="presParOf" srcId="{C3841C48-8505-45A7-B0A7-7DA7E5D41D37}" destId="{5B30767E-6167-4C1D-8CF8-A2D2EE7163E6}" srcOrd="1" destOrd="0" presId="urn:microsoft.com/office/officeart/2005/8/layout/hChevron3"/>
    <dgm:cxn modelId="{5263C9F7-1273-4AB9-8A48-5C46C6E0C032}" type="presParOf" srcId="{C3841C48-8505-45A7-B0A7-7DA7E5D41D37}" destId="{5186FEBB-A4AF-4231-92CE-791D30843F8C}" srcOrd="2" destOrd="0" presId="urn:microsoft.com/office/officeart/2005/8/layout/hChevron3"/>
    <dgm:cxn modelId="{05D410FE-E641-43D2-BC31-CABE91EA1C2B}" type="presParOf" srcId="{C3841C48-8505-45A7-B0A7-7DA7E5D41D37}" destId="{667416C8-CE52-4EAE-A09B-039B24E6A9FA}" srcOrd="3" destOrd="0" presId="urn:microsoft.com/office/officeart/2005/8/layout/hChevron3"/>
    <dgm:cxn modelId="{AD89EB60-A521-47F4-93E7-0B848BEA0C70}" type="presParOf" srcId="{C3841C48-8505-45A7-B0A7-7DA7E5D41D37}" destId="{256A05D4-C337-41C8-8AD8-BB4B6868F8AB}" srcOrd="4" destOrd="0" presId="urn:microsoft.com/office/officeart/2005/8/layout/hChevron3"/>
    <dgm:cxn modelId="{2DE7EC27-B8B1-4DBF-BB5B-9A411BF9EECF}" type="presParOf" srcId="{C3841C48-8505-45A7-B0A7-7DA7E5D41D37}" destId="{D4F28C7B-AEBB-414D-A078-0D5003DA49DB}" srcOrd="5" destOrd="0" presId="urn:microsoft.com/office/officeart/2005/8/layout/hChevron3"/>
    <dgm:cxn modelId="{05705AB5-8106-4650-A3B2-F4770C263E75}" type="presParOf" srcId="{C3841C48-8505-45A7-B0A7-7DA7E5D41D37}" destId="{C007628A-3034-4D2B-91DB-1BAF3EDB69BF}" srcOrd="6" destOrd="0" presId="urn:microsoft.com/office/officeart/2005/8/layout/hChevron3"/>
    <dgm:cxn modelId="{8E01389D-E1DC-4079-BFC7-59CD70797C8A}" type="presParOf" srcId="{C3841C48-8505-45A7-B0A7-7DA7E5D41D37}" destId="{BC8B5200-F1C6-4C29-ACD1-D2C62E29EA43}" srcOrd="7" destOrd="0" presId="urn:microsoft.com/office/officeart/2005/8/layout/hChevron3"/>
    <dgm:cxn modelId="{5D9D258A-EA44-46F2-AFEA-98382C64CF69}" type="presParOf" srcId="{C3841C48-8505-45A7-B0A7-7DA7E5D41D37}" destId="{F0643E95-D119-4BC3-8C06-05EDD8C621BD}" srcOrd="8" destOrd="0" presId="urn:microsoft.com/office/officeart/2005/8/layout/hChevron3"/>
    <dgm:cxn modelId="{73FA8ED3-2D6C-4B0C-ABA5-0D1BD471BE21}" type="presParOf" srcId="{C3841C48-8505-45A7-B0A7-7DA7E5D41D37}" destId="{EE9B3C66-F0BB-45BF-BBCB-7D187468819A}" srcOrd="9" destOrd="0" presId="urn:microsoft.com/office/officeart/2005/8/layout/hChevron3"/>
    <dgm:cxn modelId="{443A7F6F-302C-4572-9091-CC93F728C9CB}" type="presParOf" srcId="{C3841C48-8505-45A7-B0A7-7DA7E5D41D37}" destId="{EC5EF3A0-45E3-4C4C-A301-5966FE7C85A6}"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7035C608-0C44-4C9D-9E83-9FA87010B0D5}" type="doc">
      <dgm:prSet loTypeId="urn:microsoft.com/office/officeart/2005/8/layout/hChevron3" loCatId="process" qsTypeId="urn:microsoft.com/office/officeart/2005/8/quickstyle/simple1" qsCatId="simple" csTypeId="urn:microsoft.com/office/officeart/2005/8/colors/accent1_2" csCatId="accent1" phldr="1"/>
      <dgm:spPr/>
    </dgm:pt>
    <dgm:pt modelId="{B34D8A2B-EB0B-41A6-99F5-EF34CC6DE9A3}">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26</a:t>
          </a:r>
        </a:p>
      </dgm:t>
    </dgm:pt>
    <dgm:pt modelId="{390E2216-0C8A-4889-8D6E-E6C8A2A2BA85}" type="parTrans" cxnId="{2EF0DA3C-C46E-45D3-B5A2-E2F841D49595}">
      <dgm:prSet/>
      <dgm:spPr/>
    </dgm:pt>
    <dgm:pt modelId="{7B3DACFB-351B-4973-96B9-28550D6ED72F}" type="sibTrans" cxnId="{2EF0DA3C-C46E-45D3-B5A2-E2F841D49595}">
      <dgm:prSet/>
      <dgm:spPr/>
    </dgm:pt>
    <dgm:pt modelId="{C542279E-D1F9-4A3B-AFF7-D4A328E3ACE3}">
      <dgm:prSet phldrT="[Text]"/>
      <dgm:spPr>
        <a:gradFill flip="none" rotWithShape="0">
          <a:gsLst>
            <a:gs pos="0">
              <a:srgbClr val="4472C4"/>
            </a:gs>
            <a:gs pos="54545">
              <a:srgbClr val="4472C4"/>
            </a:gs>
            <a:gs pos="60000">
              <a:srgbClr val="4472C4"/>
            </a:gs>
            <a:gs pos="100000">
              <a:srgbClr val="4472C4"/>
            </a:gs>
          </a:gsLst>
          <a:lin ang="0" scaled="1"/>
          <a:tileRect/>
        </a:gradFill>
      </dgm:spPr>
      <dgm:t>
        <a:bodyPr/>
        <a:lstStyle/>
        <a:p>
          <a:r>
            <a:rPr lang="en-US"/>
            <a:t>Background</a:t>
          </a:r>
        </a:p>
      </dgm:t>
    </dgm:pt>
    <dgm:pt modelId="{F15429B1-6894-42EB-80F9-52B280AA64E7}" type="parTrans" cxnId="{6AAFF4C8-ABD4-45ED-84EF-DC96F3AD8A16}">
      <dgm:prSet/>
      <dgm:spPr/>
    </dgm:pt>
    <dgm:pt modelId="{1EB5C9D5-CCD9-4BFE-BF68-E02DA37CBFED}" type="sibTrans" cxnId="{6AAFF4C8-ABD4-45ED-84EF-DC96F3AD8A16}">
      <dgm:prSet/>
      <dgm:spPr/>
    </dgm:pt>
    <dgm:pt modelId="{A40D0784-252C-4A37-8E75-1C4DE5DB4E10}">
      <dgm:prSet phldrT="[Text]"/>
      <dgm:spPr>
        <a:gradFill flip="none" rotWithShape="0">
          <a:gsLst>
            <a:gs pos="0">
              <a:srgbClr val="4472C4"/>
            </a:gs>
            <a:gs pos="54545">
              <a:srgbClr val="4472C4"/>
            </a:gs>
            <a:gs pos="60000">
              <a:srgbClr val="4472C4"/>
            </a:gs>
            <a:gs pos="100000">
              <a:srgbClr val="4472C4"/>
            </a:gs>
          </a:gsLst>
          <a:lin ang="0" scaled="1"/>
          <a:tileRect/>
        </a:gradFill>
      </dgm:spPr>
      <dgm:t>
        <a:bodyPr/>
        <a:lstStyle/>
        <a:p>
          <a:r>
            <a:rPr lang="en-US"/>
            <a:t>Overview</a:t>
          </a:r>
        </a:p>
      </dgm:t>
    </dgm:pt>
    <dgm:pt modelId="{F35353D2-C759-40F3-8976-01EC37746C30}" type="parTrans" cxnId="{FE0EEE31-EA45-42E9-88F6-5018587C40F1}">
      <dgm:prSet/>
      <dgm:spPr/>
    </dgm:pt>
    <dgm:pt modelId="{17F1A0FB-8777-47E0-9C2D-D487BE9B1A7B}" type="sibTrans" cxnId="{FE0EEE31-EA45-42E9-88F6-5018587C40F1}">
      <dgm:prSet/>
      <dgm:spPr/>
    </dgm:pt>
    <dgm:pt modelId="{CF0C201D-D4AA-49E6-8E10-1F587838D2D7}">
      <dgm:prSet/>
      <dgm:spPr>
        <a:gradFill flip="none" rotWithShape="0">
          <a:gsLst>
            <a:gs pos="0">
              <a:srgbClr val="4472C4"/>
            </a:gs>
            <a:gs pos="54545">
              <a:srgbClr val="4472C4"/>
            </a:gs>
            <a:gs pos="60000">
              <a:srgbClr val="4472C4"/>
            </a:gs>
            <a:gs pos="100000">
              <a:srgbClr val="4472C4"/>
            </a:gs>
          </a:gsLst>
          <a:lin ang="0" scaled="1"/>
          <a:tileRect/>
        </a:gradFill>
      </dgm:spPr>
      <dgm:t>
        <a:bodyPr/>
        <a:lstStyle/>
        <a:p>
          <a:r>
            <a:rPr lang="en-US"/>
            <a:t>Detection</a:t>
          </a:r>
        </a:p>
      </dgm:t>
    </dgm:pt>
    <dgm:pt modelId="{3EE4D518-66AB-4C07-ACF4-D11B616B2258}" type="parTrans" cxnId="{0AD84960-3032-4948-B40C-8E98171E4D40}">
      <dgm:prSet/>
      <dgm:spPr/>
    </dgm:pt>
    <dgm:pt modelId="{E2818C61-4721-49C8-8742-1D09ECCE280A}" type="sibTrans" cxnId="{0AD84960-3032-4948-B40C-8E98171E4D40}">
      <dgm:prSet/>
      <dgm:spPr/>
    </dgm:pt>
    <dgm:pt modelId="{12B39233-2306-4B08-BED6-C2622A389378}">
      <dgm:prSet/>
      <dgm:spPr>
        <a:gradFill flip="none" rotWithShape="0">
          <a:gsLst>
            <a:gs pos="0">
              <a:srgbClr val="4472C4"/>
            </a:gs>
            <a:gs pos="54545">
              <a:srgbClr val="4472C4"/>
            </a:gs>
            <a:gs pos="60000">
              <a:srgbClr val="4472C4"/>
            </a:gs>
            <a:gs pos="100000">
              <a:srgbClr val="4472C4"/>
            </a:gs>
          </a:gsLst>
          <a:lin ang="0" scaled="1"/>
          <a:tileRect/>
        </a:gradFill>
      </dgm:spPr>
      <dgm:t>
        <a:bodyPr/>
        <a:lstStyle/>
        <a:p>
          <a:r>
            <a:rPr lang="en-US"/>
            <a:t>Repair</a:t>
          </a:r>
        </a:p>
      </dgm:t>
    </dgm:pt>
    <dgm:pt modelId="{15A2B60C-D379-41AB-B35A-F904242C8B86}" type="parTrans" cxnId="{C996B574-1B2E-41BC-8325-471D12F8437A}">
      <dgm:prSet/>
      <dgm:spPr/>
    </dgm:pt>
    <dgm:pt modelId="{56290046-1461-4220-94B3-58650AEC6630}" type="sibTrans" cxnId="{C996B574-1B2E-41BC-8325-471D12F8437A}">
      <dgm:prSet/>
      <dgm:spPr/>
    </dgm:pt>
    <dgm:pt modelId="{099C93AB-07E7-4BFE-8601-F057A87EE031}">
      <dgm:prSet/>
      <dgm:spPr>
        <a:gradFill flip="none" rotWithShape="0">
          <a:gsLst>
            <a:gs pos="0">
              <a:srgbClr val="4472C4"/>
            </a:gs>
            <a:gs pos="54545">
              <a:srgbClr val="4472C4"/>
            </a:gs>
            <a:gs pos="60000">
              <a:srgbClr val="A5A5A5"/>
            </a:gs>
            <a:gs pos="100000">
              <a:srgbClr val="A5A5A5"/>
            </a:gs>
          </a:gsLst>
          <a:lin ang="0" scaled="1"/>
          <a:tileRect/>
        </a:gradFill>
      </dgm:spPr>
      <dgm:t>
        <a:bodyPr/>
        <a:lstStyle/>
        <a:p>
          <a:r>
            <a:rPr lang="en-US"/>
            <a:t>Performance</a:t>
          </a:r>
        </a:p>
      </dgm:t>
    </dgm:pt>
    <dgm:pt modelId="{7A67D754-39E2-4A3D-9B3B-7AA66B50058F}" type="parTrans" cxnId="{2B6803CC-1A90-4C33-ACCE-F8177D243E40}">
      <dgm:prSet/>
      <dgm:spPr/>
    </dgm:pt>
    <dgm:pt modelId="{96C4154B-9B42-47F9-802D-39C90E3B732C}" type="sibTrans" cxnId="{2B6803CC-1A90-4C33-ACCE-F8177D243E40}">
      <dgm:prSet/>
      <dgm:spPr/>
    </dgm:pt>
    <dgm:pt modelId="{45C4B8AB-66A3-435B-BF91-6BBE63608F08}" type="pres">
      <dgm:prSet presAssocID="{7035C608-0C44-4C9D-9E83-9FA87010B0D5}" presName="Name0" presStyleCnt="0">
        <dgm:presLayoutVars>
          <dgm:dir/>
          <dgm:resizeHandles val="exact"/>
        </dgm:presLayoutVars>
      </dgm:prSet>
      <dgm:spPr/>
    </dgm:pt>
    <dgm:pt modelId="{3C52160D-CBE8-4353-80FB-4CFA6AC1F18F}" type="pres">
      <dgm:prSet presAssocID="{B34D8A2B-EB0B-41A6-99F5-EF34CC6DE9A3}" presName="parTxOnly" presStyleLbl="node1" presStyleIdx="0" presStyleCnt="6" custScaleX="42411" custScaleY="41158">
        <dgm:presLayoutVars>
          <dgm:bulletEnabled val="1"/>
        </dgm:presLayoutVars>
      </dgm:prSet>
      <dgm:spPr/>
    </dgm:pt>
    <dgm:pt modelId="{97C1CE6B-8E7F-41D3-B043-503853D93574}" type="pres">
      <dgm:prSet presAssocID="{7B3DACFB-351B-4973-96B9-28550D6ED72F}" presName="parSpace" presStyleCnt="0"/>
      <dgm:spPr/>
    </dgm:pt>
    <dgm:pt modelId="{79D343B8-42A4-462A-8206-2F03E0C4815E}" type="pres">
      <dgm:prSet presAssocID="{C542279E-D1F9-4A3B-AFF7-D4A328E3ACE3}" presName="parTxOnly" presStyleLbl="node1" presStyleIdx="1" presStyleCnt="6">
        <dgm:presLayoutVars>
          <dgm:bulletEnabled val="1"/>
        </dgm:presLayoutVars>
      </dgm:prSet>
      <dgm:spPr/>
    </dgm:pt>
    <dgm:pt modelId="{C8FDD108-52BF-47B3-BF5E-A2CF9BD5CF27}" type="pres">
      <dgm:prSet presAssocID="{1EB5C9D5-CCD9-4BFE-BF68-E02DA37CBFED}" presName="parSpace" presStyleCnt="0"/>
      <dgm:spPr/>
    </dgm:pt>
    <dgm:pt modelId="{B3D565B2-3DDB-4DF1-81FA-92A59E715121}" type="pres">
      <dgm:prSet presAssocID="{A40D0784-252C-4A37-8E75-1C4DE5DB4E10}" presName="parTxOnly" presStyleLbl="node1" presStyleIdx="2" presStyleCnt="6">
        <dgm:presLayoutVars>
          <dgm:bulletEnabled val="1"/>
        </dgm:presLayoutVars>
      </dgm:prSet>
      <dgm:spPr/>
    </dgm:pt>
    <dgm:pt modelId="{35C5B769-8B99-4ECB-A0B9-E113CD19A1FD}" type="pres">
      <dgm:prSet presAssocID="{17F1A0FB-8777-47E0-9C2D-D487BE9B1A7B}" presName="parSpace" presStyleCnt="0"/>
      <dgm:spPr/>
    </dgm:pt>
    <dgm:pt modelId="{FF57675E-6156-412D-A8CC-52A2A3E92D00}" type="pres">
      <dgm:prSet presAssocID="{CF0C201D-D4AA-49E6-8E10-1F587838D2D7}" presName="parTxOnly" presStyleLbl="node1" presStyleIdx="3" presStyleCnt="6">
        <dgm:presLayoutVars>
          <dgm:bulletEnabled val="1"/>
        </dgm:presLayoutVars>
      </dgm:prSet>
      <dgm:spPr/>
    </dgm:pt>
    <dgm:pt modelId="{2BAC92B8-C0B9-4AA6-9717-5A565F8A7785}" type="pres">
      <dgm:prSet presAssocID="{E2818C61-4721-49C8-8742-1D09ECCE280A}" presName="parSpace" presStyleCnt="0"/>
      <dgm:spPr/>
    </dgm:pt>
    <dgm:pt modelId="{C6D334F2-0D3C-4A38-ADFF-DA339731409B}" type="pres">
      <dgm:prSet presAssocID="{12B39233-2306-4B08-BED6-C2622A389378}" presName="parTxOnly" presStyleLbl="node1" presStyleIdx="4" presStyleCnt="6">
        <dgm:presLayoutVars>
          <dgm:bulletEnabled val="1"/>
        </dgm:presLayoutVars>
      </dgm:prSet>
      <dgm:spPr/>
    </dgm:pt>
    <dgm:pt modelId="{0043AF9F-2A7A-43F5-BA40-B3A85D3385C8}" type="pres">
      <dgm:prSet presAssocID="{56290046-1461-4220-94B3-58650AEC6630}" presName="parSpace" presStyleCnt="0"/>
      <dgm:spPr/>
    </dgm:pt>
    <dgm:pt modelId="{CE13190E-66E7-48D7-AEFB-DF4C21856E70}" type="pres">
      <dgm:prSet presAssocID="{099C93AB-07E7-4BFE-8601-F057A87EE031}" presName="parTxOnly" presStyleLbl="node1" presStyleIdx="5" presStyleCnt="6">
        <dgm:presLayoutVars>
          <dgm:bulletEnabled val="1"/>
        </dgm:presLayoutVars>
      </dgm:prSet>
      <dgm:spPr/>
    </dgm:pt>
  </dgm:ptLst>
  <dgm:cxnLst>
    <dgm:cxn modelId="{1EAEEDB3-CBBE-46F0-B323-A8FB9EDA004A}" type="presOf" srcId="{CF0C201D-D4AA-49E6-8E10-1F587838D2D7}" destId="{FF57675E-6156-412D-A8CC-52A2A3E92D00}" srcOrd="0" destOrd="0" presId="urn:microsoft.com/office/officeart/2005/8/layout/hChevron3"/>
    <dgm:cxn modelId="{2EF0DA3C-C46E-45D3-B5A2-E2F841D49595}" srcId="{7035C608-0C44-4C9D-9E83-9FA87010B0D5}" destId="{B34D8A2B-EB0B-41A6-99F5-EF34CC6DE9A3}" srcOrd="0" destOrd="0" parTransId="{390E2216-0C8A-4889-8D6E-E6C8A2A2BA85}" sibTransId="{7B3DACFB-351B-4973-96B9-28550D6ED72F}"/>
    <dgm:cxn modelId="{C8A45C31-94AD-4EC0-A480-274E400E45C9}" type="presOf" srcId="{7035C608-0C44-4C9D-9E83-9FA87010B0D5}" destId="{45C4B8AB-66A3-435B-BF91-6BBE63608F08}" srcOrd="0" destOrd="0" presId="urn:microsoft.com/office/officeart/2005/8/layout/hChevron3"/>
    <dgm:cxn modelId="{870C770A-7AC2-4F43-A1F0-24C2F6927D25}" type="presOf" srcId="{A40D0784-252C-4A37-8E75-1C4DE5DB4E10}" destId="{B3D565B2-3DDB-4DF1-81FA-92A59E715121}" srcOrd="0" destOrd="0" presId="urn:microsoft.com/office/officeart/2005/8/layout/hChevron3"/>
    <dgm:cxn modelId="{4CCA25CE-C24E-4393-A01E-A98D7A8CD15D}" type="presOf" srcId="{12B39233-2306-4B08-BED6-C2622A389378}" destId="{C6D334F2-0D3C-4A38-ADFF-DA339731409B}" srcOrd="0" destOrd="0" presId="urn:microsoft.com/office/officeart/2005/8/layout/hChevron3"/>
    <dgm:cxn modelId="{8BAC56EC-B982-43B0-B5AF-7FE6980AB434}" type="presOf" srcId="{C542279E-D1F9-4A3B-AFF7-D4A328E3ACE3}" destId="{79D343B8-42A4-462A-8206-2F03E0C4815E}" srcOrd="0" destOrd="0" presId="urn:microsoft.com/office/officeart/2005/8/layout/hChevron3"/>
    <dgm:cxn modelId="{460CB607-A7AC-499E-959E-B7AC279618D8}" type="presOf" srcId="{B34D8A2B-EB0B-41A6-99F5-EF34CC6DE9A3}" destId="{3C52160D-CBE8-4353-80FB-4CFA6AC1F18F}" srcOrd="0" destOrd="0" presId="urn:microsoft.com/office/officeart/2005/8/layout/hChevron3"/>
    <dgm:cxn modelId="{C996B574-1B2E-41BC-8325-471D12F8437A}" srcId="{7035C608-0C44-4C9D-9E83-9FA87010B0D5}" destId="{12B39233-2306-4B08-BED6-C2622A389378}" srcOrd="4" destOrd="0" parTransId="{15A2B60C-D379-41AB-B35A-F904242C8B86}" sibTransId="{56290046-1461-4220-94B3-58650AEC6630}"/>
    <dgm:cxn modelId="{6AAFF4C8-ABD4-45ED-84EF-DC96F3AD8A16}" srcId="{7035C608-0C44-4C9D-9E83-9FA87010B0D5}" destId="{C542279E-D1F9-4A3B-AFF7-D4A328E3ACE3}" srcOrd="1" destOrd="0" parTransId="{F15429B1-6894-42EB-80F9-52B280AA64E7}" sibTransId="{1EB5C9D5-CCD9-4BFE-BF68-E02DA37CBFED}"/>
    <dgm:cxn modelId="{10133AB9-5774-493C-9B03-DC7AF269FC49}" type="presOf" srcId="{099C93AB-07E7-4BFE-8601-F057A87EE031}" destId="{CE13190E-66E7-48D7-AEFB-DF4C21856E70}" srcOrd="0" destOrd="0" presId="urn:microsoft.com/office/officeart/2005/8/layout/hChevron3"/>
    <dgm:cxn modelId="{0AD84960-3032-4948-B40C-8E98171E4D40}" srcId="{7035C608-0C44-4C9D-9E83-9FA87010B0D5}" destId="{CF0C201D-D4AA-49E6-8E10-1F587838D2D7}" srcOrd="3" destOrd="0" parTransId="{3EE4D518-66AB-4C07-ACF4-D11B616B2258}" sibTransId="{E2818C61-4721-49C8-8742-1D09ECCE280A}"/>
    <dgm:cxn modelId="{2B6803CC-1A90-4C33-ACCE-F8177D243E40}" srcId="{7035C608-0C44-4C9D-9E83-9FA87010B0D5}" destId="{099C93AB-07E7-4BFE-8601-F057A87EE031}" srcOrd="5" destOrd="0" parTransId="{7A67D754-39E2-4A3D-9B3B-7AA66B50058F}" sibTransId="{96C4154B-9B42-47F9-802D-39C90E3B732C}"/>
    <dgm:cxn modelId="{FE0EEE31-EA45-42E9-88F6-5018587C40F1}" srcId="{7035C608-0C44-4C9D-9E83-9FA87010B0D5}" destId="{A40D0784-252C-4A37-8E75-1C4DE5DB4E10}" srcOrd="2" destOrd="0" parTransId="{F35353D2-C759-40F3-8976-01EC37746C30}" sibTransId="{17F1A0FB-8777-47E0-9C2D-D487BE9B1A7B}"/>
    <dgm:cxn modelId="{A31311B4-602F-475F-A8CA-F24E471610EE}" type="presParOf" srcId="{45C4B8AB-66A3-435B-BF91-6BBE63608F08}" destId="{3C52160D-CBE8-4353-80FB-4CFA6AC1F18F}" srcOrd="0" destOrd="0" presId="urn:microsoft.com/office/officeart/2005/8/layout/hChevron3"/>
    <dgm:cxn modelId="{7BB91BD0-E94E-4C85-8ADA-720DA6D0D8A2}" type="presParOf" srcId="{45C4B8AB-66A3-435B-BF91-6BBE63608F08}" destId="{97C1CE6B-8E7F-41D3-B043-503853D93574}" srcOrd="1" destOrd="0" presId="urn:microsoft.com/office/officeart/2005/8/layout/hChevron3"/>
    <dgm:cxn modelId="{56A71E36-E976-47E1-BA6F-11F9C4C9675D}" type="presParOf" srcId="{45C4B8AB-66A3-435B-BF91-6BBE63608F08}" destId="{79D343B8-42A4-462A-8206-2F03E0C4815E}" srcOrd="2" destOrd="0" presId="urn:microsoft.com/office/officeart/2005/8/layout/hChevron3"/>
    <dgm:cxn modelId="{93D1452D-259A-49F0-911C-5134DFFF944D}" type="presParOf" srcId="{45C4B8AB-66A3-435B-BF91-6BBE63608F08}" destId="{C8FDD108-52BF-47B3-BF5E-A2CF9BD5CF27}" srcOrd="3" destOrd="0" presId="urn:microsoft.com/office/officeart/2005/8/layout/hChevron3"/>
    <dgm:cxn modelId="{EB125E3B-42A2-4569-B1EC-A81ACD5583D3}" type="presParOf" srcId="{45C4B8AB-66A3-435B-BF91-6BBE63608F08}" destId="{B3D565B2-3DDB-4DF1-81FA-92A59E715121}" srcOrd="4" destOrd="0" presId="urn:microsoft.com/office/officeart/2005/8/layout/hChevron3"/>
    <dgm:cxn modelId="{187DE140-0534-4DED-878D-717CA19E00B7}" type="presParOf" srcId="{45C4B8AB-66A3-435B-BF91-6BBE63608F08}" destId="{35C5B769-8B99-4ECB-A0B9-E113CD19A1FD}" srcOrd="5" destOrd="0" presId="urn:microsoft.com/office/officeart/2005/8/layout/hChevron3"/>
    <dgm:cxn modelId="{0FBFE7FA-51CB-4583-B69C-3DD906DF8B11}" type="presParOf" srcId="{45C4B8AB-66A3-435B-BF91-6BBE63608F08}" destId="{FF57675E-6156-412D-A8CC-52A2A3E92D00}" srcOrd="6" destOrd="0" presId="urn:microsoft.com/office/officeart/2005/8/layout/hChevron3"/>
    <dgm:cxn modelId="{C3710CD9-AE1D-41E7-A079-F6D1A0FBBFDB}" type="presParOf" srcId="{45C4B8AB-66A3-435B-BF91-6BBE63608F08}" destId="{2BAC92B8-C0B9-4AA6-9717-5A565F8A7785}" srcOrd="7" destOrd="0" presId="urn:microsoft.com/office/officeart/2005/8/layout/hChevron3"/>
    <dgm:cxn modelId="{7851A6A6-6616-4C54-A92D-9EF94D0B437C}" type="presParOf" srcId="{45C4B8AB-66A3-435B-BF91-6BBE63608F08}" destId="{C6D334F2-0D3C-4A38-ADFF-DA339731409B}" srcOrd="8" destOrd="0" presId="urn:microsoft.com/office/officeart/2005/8/layout/hChevron3"/>
    <dgm:cxn modelId="{BFCA8371-A82A-404C-9FC6-A529C965647C}" type="presParOf" srcId="{45C4B8AB-66A3-435B-BF91-6BBE63608F08}" destId="{0043AF9F-2A7A-43F5-BA40-B3A85D3385C8}" srcOrd="9" destOrd="0" presId="urn:microsoft.com/office/officeart/2005/8/layout/hChevron3"/>
    <dgm:cxn modelId="{7C11F8B9-3D1B-462B-8799-CC1A1D422AAE}" type="presParOf" srcId="{45C4B8AB-66A3-435B-BF91-6BBE63608F08}" destId="{CE13190E-66E7-48D7-AEFB-DF4C21856E70}" srcOrd="10"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B734A31E-0D0C-4D49-982D-05ACDD40BFF6}" type="doc">
      <dgm:prSet loTypeId="urn:microsoft.com/office/officeart/2005/8/layout/hChevron3" loCatId="process" qsTypeId="urn:microsoft.com/office/officeart/2005/8/quickstyle/simple1" qsCatId="simple" csTypeId="urn:microsoft.com/office/officeart/2005/8/colors/accent1_2" csCatId="accent1" phldr="1"/>
      <dgm:spPr/>
    </dgm:pt>
    <dgm:pt modelId="{5D09C606-7D72-43A8-A169-CEF6FDFA19FB}">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27</a:t>
          </a:r>
        </a:p>
      </dgm:t>
    </dgm:pt>
    <dgm:pt modelId="{7C3346AC-CA3B-4D96-B587-0905AEE85138}" type="parTrans" cxnId="{4B7B7866-17DB-4338-8DFE-09E72344CEE6}">
      <dgm:prSet/>
      <dgm:spPr/>
    </dgm:pt>
    <dgm:pt modelId="{C2EDF288-DAF2-4D7A-AC25-F6B5E1D930DF}" type="sibTrans" cxnId="{4B7B7866-17DB-4338-8DFE-09E72344CEE6}">
      <dgm:prSet/>
      <dgm:spPr/>
    </dgm:pt>
    <dgm:pt modelId="{7047D557-82C0-4324-822F-1B4FBBA02CF5}">
      <dgm:prSet phldrT="[Text]"/>
      <dgm:spPr>
        <a:gradFill flip="none" rotWithShape="0">
          <a:gsLst>
            <a:gs pos="0">
              <a:srgbClr val="4472C4"/>
            </a:gs>
            <a:gs pos="63636">
              <a:srgbClr val="4472C4"/>
            </a:gs>
            <a:gs pos="80000">
              <a:srgbClr val="4472C4"/>
            </a:gs>
            <a:gs pos="100000">
              <a:srgbClr val="4472C4"/>
            </a:gs>
          </a:gsLst>
          <a:lin ang="0" scaled="1"/>
          <a:tileRect/>
        </a:gradFill>
      </dgm:spPr>
      <dgm:t>
        <a:bodyPr/>
        <a:lstStyle/>
        <a:p>
          <a:r>
            <a:rPr lang="en-US"/>
            <a:t>Background</a:t>
          </a:r>
        </a:p>
      </dgm:t>
    </dgm:pt>
    <dgm:pt modelId="{4226BBB9-C516-439D-B4ED-37EEB434FD78}" type="parTrans" cxnId="{0E76D2A1-71CC-46F2-9C79-1A7A0A0BE40A}">
      <dgm:prSet/>
      <dgm:spPr/>
    </dgm:pt>
    <dgm:pt modelId="{C28D69AE-ACD8-4EC2-9724-2D8EC63B608E}" type="sibTrans" cxnId="{0E76D2A1-71CC-46F2-9C79-1A7A0A0BE40A}">
      <dgm:prSet/>
      <dgm:spPr/>
    </dgm:pt>
    <dgm:pt modelId="{CD88903C-6A20-48B6-B1D8-87DFC9C35485}">
      <dgm:prSet phldrT="[Text]"/>
      <dgm:spPr>
        <a:gradFill flip="none" rotWithShape="0">
          <a:gsLst>
            <a:gs pos="0">
              <a:srgbClr val="4472C4"/>
            </a:gs>
            <a:gs pos="63636">
              <a:srgbClr val="4472C4"/>
            </a:gs>
            <a:gs pos="80000">
              <a:srgbClr val="4472C4"/>
            </a:gs>
            <a:gs pos="100000">
              <a:srgbClr val="4472C4"/>
            </a:gs>
          </a:gsLst>
          <a:lin ang="0" scaled="1"/>
          <a:tileRect/>
        </a:gradFill>
      </dgm:spPr>
      <dgm:t>
        <a:bodyPr/>
        <a:lstStyle/>
        <a:p>
          <a:r>
            <a:rPr lang="en-US"/>
            <a:t>Overview</a:t>
          </a:r>
        </a:p>
      </dgm:t>
    </dgm:pt>
    <dgm:pt modelId="{36087076-5988-4375-991A-9688BD77469D}" type="parTrans" cxnId="{5845BB47-A554-4573-A95E-E9CC7DC0FA81}">
      <dgm:prSet/>
      <dgm:spPr/>
    </dgm:pt>
    <dgm:pt modelId="{07132863-F36C-4426-9209-68F7BD2A2418}" type="sibTrans" cxnId="{5845BB47-A554-4573-A95E-E9CC7DC0FA81}">
      <dgm:prSet/>
      <dgm:spPr/>
    </dgm:pt>
    <dgm:pt modelId="{4161BDE9-210D-4097-9591-7376B1B69A97}">
      <dgm:prSet/>
      <dgm:spPr>
        <a:gradFill flip="none" rotWithShape="0">
          <a:gsLst>
            <a:gs pos="0">
              <a:srgbClr val="4472C4"/>
            </a:gs>
            <a:gs pos="63636">
              <a:srgbClr val="4472C4"/>
            </a:gs>
            <a:gs pos="80000">
              <a:srgbClr val="4472C4"/>
            </a:gs>
            <a:gs pos="100000">
              <a:srgbClr val="4472C4"/>
            </a:gs>
          </a:gsLst>
          <a:lin ang="0" scaled="1"/>
          <a:tileRect/>
        </a:gradFill>
      </dgm:spPr>
      <dgm:t>
        <a:bodyPr/>
        <a:lstStyle/>
        <a:p>
          <a:r>
            <a:rPr lang="en-US"/>
            <a:t>Detection</a:t>
          </a:r>
        </a:p>
      </dgm:t>
    </dgm:pt>
    <dgm:pt modelId="{7DFD74DD-F60C-4820-8EF5-ED41F912EFA8}" type="parTrans" cxnId="{5B15DBFE-6AB9-46C8-BDF0-BE8A6C0945DD}">
      <dgm:prSet/>
      <dgm:spPr/>
    </dgm:pt>
    <dgm:pt modelId="{3125DF3D-525C-4080-B3DD-29CCC6696D29}" type="sibTrans" cxnId="{5B15DBFE-6AB9-46C8-BDF0-BE8A6C0945DD}">
      <dgm:prSet/>
      <dgm:spPr/>
    </dgm:pt>
    <dgm:pt modelId="{C0F9FFC6-6D8F-43AB-BE89-6F53A47E66B8}">
      <dgm:prSet/>
      <dgm:spPr>
        <a:gradFill flip="none" rotWithShape="0">
          <a:gsLst>
            <a:gs pos="0">
              <a:srgbClr val="4472C4"/>
            </a:gs>
            <a:gs pos="63636">
              <a:srgbClr val="4472C4"/>
            </a:gs>
            <a:gs pos="80000">
              <a:srgbClr val="4472C4"/>
            </a:gs>
            <a:gs pos="100000">
              <a:srgbClr val="4472C4"/>
            </a:gs>
          </a:gsLst>
          <a:lin ang="0" scaled="1"/>
          <a:tileRect/>
        </a:gradFill>
      </dgm:spPr>
      <dgm:t>
        <a:bodyPr/>
        <a:lstStyle/>
        <a:p>
          <a:r>
            <a:rPr lang="en-US"/>
            <a:t>Repair</a:t>
          </a:r>
        </a:p>
      </dgm:t>
    </dgm:pt>
    <dgm:pt modelId="{6F41CA5A-8984-4D1F-BF12-B234404594A3}" type="parTrans" cxnId="{0AF8F426-2C69-45AC-9077-D8B05965A3DD}">
      <dgm:prSet/>
      <dgm:spPr/>
    </dgm:pt>
    <dgm:pt modelId="{00408643-8D7A-4BF1-B580-B99292F75ECE}" type="sibTrans" cxnId="{0AF8F426-2C69-45AC-9077-D8B05965A3DD}">
      <dgm:prSet/>
      <dgm:spPr/>
    </dgm:pt>
    <dgm:pt modelId="{0EF95D40-8137-46DC-B127-A3788A78F3B0}">
      <dgm:prSet/>
      <dgm:spPr>
        <a:gradFill flip="none" rotWithShape="0">
          <a:gsLst>
            <a:gs pos="0">
              <a:srgbClr val="4472C4"/>
            </a:gs>
            <a:gs pos="63636">
              <a:srgbClr val="4472C4"/>
            </a:gs>
            <a:gs pos="80000">
              <a:srgbClr val="A5A5A5"/>
            </a:gs>
            <a:gs pos="100000">
              <a:srgbClr val="A5A5A5"/>
            </a:gs>
          </a:gsLst>
          <a:lin ang="0" scaled="1"/>
          <a:tileRect/>
        </a:gradFill>
      </dgm:spPr>
      <dgm:t>
        <a:bodyPr/>
        <a:lstStyle/>
        <a:p>
          <a:r>
            <a:rPr lang="en-US"/>
            <a:t>Performance</a:t>
          </a:r>
        </a:p>
      </dgm:t>
    </dgm:pt>
    <dgm:pt modelId="{BF4001E7-C46F-490F-AC97-273786367FDF}" type="parTrans" cxnId="{1349DC43-7880-4CF9-BDB9-17D5C7F5CE66}">
      <dgm:prSet/>
      <dgm:spPr/>
    </dgm:pt>
    <dgm:pt modelId="{83973157-5737-4DCA-9378-95AD20EE5634}" type="sibTrans" cxnId="{1349DC43-7880-4CF9-BDB9-17D5C7F5CE66}">
      <dgm:prSet/>
      <dgm:spPr/>
    </dgm:pt>
    <dgm:pt modelId="{A3B12986-F497-4479-9B84-A1F3DB96641A}" type="pres">
      <dgm:prSet presAssocID="{B734A31E-0D0C-4D49-982D-05ACDD40BFF6}" presName="Name0" presStyleCnt="0">
        <dgm:presLayoutVars>
          <dgm:dir/>
          <dgm:resizeHandles val="exact"/>
        </dgm:presLayoutVars>
      </dgm:prSet>
      <dgm:spPr/>
    </dgm:pt>
    <dgm:pt modelId="{62C37516-1255-4C40-A922-7A360072D9DE}" type="pres">
      <dgm:prSet presAssocID="{5D09C606-7D72-43A8-A169-CEF6FDFA19FB}" presName="parTxOnly" presStyleLbl="node1" presStyleIdx="0" presStyleCnt="6" custScaleX="42411" custScaleY="41158">
        <dgm:presLayoutVars>
          <dgm:bulletEnabled val="1"/>
        </dgm:presLayoutVars>
      </dgm:prSet>
      <dgm:spPr/>
    </dgm:pt>
    <dgm:pt modelId="{EDB41422-83F1-45B6-B77B-247B123039AC}" type="pres">
      <dgm:prSet presAssocID="{C2EDF288-DAF2-4D7A-AC25-F6B5E1D930DF}" presName="parSpace" presStyleCnt="0"/>
      <dgm:spPr/>
    </dgm:pt>
    <dgm:pt modelId="{C8768F31-914B-40D2-B9B1-2AA4E4C0C70B}" type="pres">
      <dgm:prSet presAssocID="{7047D557-82C0-4324-822F-1B4FBBA02CF5}" presName="parTxOnly" presStyleLbl="node1" presStyleIdx="1" presStyleCnt="6">
        <dgm:presLayoutVars>
          <dgm:bulletEnabled val="1"/>
        </dgm:presLayoutVars>
      </dgm:prSet>
      <dgm:spPr/>
    </dgm:pt>
    <dgm:pt modelId="{5E5A121F-7C67-485B-88F1-A61D248D55ED}" type="pres">
      <dgm:prSet presAssocID="{C28D69AE-ACD8-4EC2-9724-2D8EC63B608E}" presName="parSpace" presStyleCnt="0"/>
      <dgm:spPr/>
    </dgm:pt>
    <dgm:pt modelId="{BC712933-9735-4AE7-A463-A0CF468262A9}" type="pres">
      <dgm:prSet presAssocID="{CD88903C-6A20-48B6-B1D8-87DFC9C35485}" presName="parTxOnly" presStyleLbl="node1" presStyleIdx="2" presStyleCnt="6">
        <dgm:presLayoutVars>
          <dgm:bulletEnabled val="1"/>
        </dgm:presLayoutVars>
      </dgm:prSet>
      <dgm:spPr/>
    </dgm:pt>
    <dgm:pt modelId="{FDA05B28-300D-4442-A573-EFF914838F8A}" type="pres">
      <dgm:prSet presAssocID="{07132863-F36C-4426-9209-68F7BD2A2418}" presName="parSpace" presStyleCnt="0"/>
      <dgm:spPr/>
    </dgm:pt>
    <dgm:pt modelId="{E551FCBE-12E2-4105-B0EC-C93B01134304}" type="pres">
      <dgm:prSet presAssocID="{4161BDE9-210D-4097-9591-7376B1B69A97}" presName="parTxOnly" presStyleLbl="node1" presStyleIdx="3" presStyleCnt="6">
        <dgm:presLayoutVars>
          <dgm:bulletEnabled val="1"/>
        </dgm:presLayoutVars>
      </dgm:prSet>
      <dgm:spPr/>
    </dgm:pt>
    <dgm:pt modelId="{5D36F391-D722-4487-B1FC-FEF87C28FE05}" type="pres">
      <dgm:prSet presAssocID="{3125DF3D-525C-4080-B3DD-29CCC6696D29}" presName="parSpace" presStyleCnt="0"/>
      <dgm:spPr/>
    </dgm:pt>
    <dgm:pt modelId="{2466F015-000A-4D9D-B951-10049CC32D0D}" type="pres">
      <dgm:prSet presAssocID="{C0F9FFC6-6D8F-43AB-BE89-6F53A47E66B8}" presName="parTxOnly" presStyleLbl="node1" presStyleIdx="4" presStyleCnt="6">
        <dgm:presLayoutVars>
          <dgm:bulletEnabled val="1"/>
        </dgm:presLayoutVars>
      </dgm:prSet>
      <dgm:spPr/>
    </dgm:pt>
    <dgm:pt modelId="{D8B31FFD-D16D-4E39-8420-29F0A225A04E}" type="pres">
      <dgm:prSet presAssocID="{00408643-8D7A-4BF1-B580-B99292F75ECE}" presName="parSpace" presStyleCnt="0"/>
      <dgm:spPr/>
    </dgm:pt>
    <dgm:pt modelId="{799D25BB-F3A7-4EE9-B6B4-1F34F9BEFB7F}" type="pres">
      <dgm:prSet presAssocID="{0EF95D40-8137-46DC-B127-A3788A78F3B0}" presName="parTxOnly" presStyleLbl="node1" presStyleIdx="5" presStyleCnt="6">
        <dgm:presLayoutVars>
          <dgm:bulletEnabled val="1"/>
        </dgm:presLayoutVars>
      </dgm:prSet>
      <dgm:spPr/>
    </dgm:pt>
  </dgm:ptLst>
  <dgm:cxnLst>
    <dgm:cxn modelId="{5845BB47-A554-4573-A95E-E9CC7DC0FA81}" srcId="{B734A31E-0D0C-4D49-982D-05ACDD40BFF6}" destId="{CD88903C-6A20-48B6-B1D8-87DFC9C35485}" srcOrd="2" destOrd="0" parTransId="{36087076-5988-4375-991A-9688BD77469D}" sibTransId="{07132863-F36C-4426-9209-68F7BD2A2418}"/>
    <dgm:cxn modelId="{B864E198-AACD-4C3F-8E9B-1EF7FB110F67}" type="presOf" srcId="{7047D557-82C0-4324-822F-1B4FBBA02CF5}" destId="{C8768F31-914B-40D2-B9B1-2AA4E4C0C70B}" srcOrd="0" destOrd="0" presId="urn:microsoft.com/office/officeart/2005/8/layout/hChevron3"/>
    <dgm:cxn modelId="{D22622B8-1B32-4AF0-A88C-7372DB7467CC}" type="presOf" srcId="{5D09C606-7D72-43A8-A169-CEF6FDFA19FB}" destId="{62C37516-1255-4C40-A922-7A360072D9DE}" srcOrd="0" destOrd="0" presId="urn:microsoft.com/office/officeart/2005/8/layout/hChevron3"/>
    <dgm:cxn modelId="{53EECE84-DC88-4628-921A-B129EF37A76A}" type="presOf" srcId="{CD88903C-6A20-48B6-B1D8-87DFC9C35485}" destId="{BC712933-9735-4AE7-A463-A0CF468262A9}" srcOrd="0" destOrd="0" presId="urn:microsoft.com/office/officeart/2005/8/layout/hChevron3"/>
    <dgm:cxn modelId="{FB3BF77D-E932-466E-9EE1-3467ED98E270}" type="presOf" srcId="{0EF95D40-8137-46DC-B127-A3788A78F3B0}" destId="{799D25BB-F3A7-4EE9-B6B4-1F34F9BEFB7F}" srcOrd="0" destOrd="0" presId="urn:microsoft.com/office/officeart/2005/8/layout/hChevron3"/>
    <dgm:cxn modelId="{11ED79D6-0A69-44AB-A000-458B6928C7AF}" type="presOf" srcId="{C0F9FFC6-6D8F-43AB-BE89-6F53A47E66B8}" destId="{2466F015-000A-4D9D-B951-10049CC32D0D}" srcOrd="0" destOrd="0" presId="urn:microsoft.com/office/officeart/2005/8/layout/hChevron3"/>
    <dgm:cxn modelId="{4B7B7866-17DB-4338-8DFE-09E72344CEE6}" srcId="{B734A31E-0D0C-4D49-982D-05ACDD40BFF6}" destId="{5D09C606-7D72-43A8-A169-CEF6FDFA19FB}" srcOrd="0" destOrd="0" parTransId="{7C3346AC-CA3B-4D96-B587-0905AEE85138}" sibTransId="{C2EDF288-DAF2-4D7A-AC25-F6B5E1D930DF}"/>
    <dgm:cxn modelId="{0E76D2A1-71CC-46F2-9C79-1A7A0A0BE40A}" srcId="{B734A31E-0D0C-4D49-982D-05ACDD40BFF6}" destId="{7047D557-82C0-4324-822F-1B4FBBA02CF5}" srcOrd="1" destOrd="0" parTransId="{4226BBB9-C516-439D-B4ED-37EEB434FD78}" sibTransId="{C28D69AE-ACD8-4EC2-9724-2D8EC63B608E}"/>
    <dgm:cxn modelId="{09025DE5-5A6A-443C-8452-659FC9AA646C}" type="presOf" srcId="{B734A31E-0D0C-4D49-982D-05ACDD40BFF6}" destId="{A3B12986-F497-4479-9B84-A1F3DB96641A}" srcOrd="0" destOrd="0" presId="urn:microsoft.com/office/officeart/2005/8/layout/hChevron3"/>
    <dgm:cxn modelId="{1349DC43-7880-4CF9-BDB9-17D5C7F5CE66}" srcId="{B734A31E-0D0C-4D49-982D-05ACDD40BFF6}" destId="{0EF95D40-8137-46DC-B127-A3788A78F3B0}" srcOrd="5" destOrd="0" parTransId="{BF4001E7-C46F-490F-AC97-273786367FDF}" sibTransId="{83973157-5737-4DCA-9378-95AD20EE5634}"/>
    <dgm:cxn modelId="{5B15DBFE-6AB9-46C8-BDF0-BE8A6C0945DD}" srcId="{B734A31E-0D0C-4D49-982D-05ACDD40BFF6}" destId="{4161BDE9-210D-4097-9591-7376B1B69A97}" srcOrd="3" destOrd="0" parTransId="{7DFD74DD-F60C-4820-8EF5-ED41F912EFA8}" sibTransId="{3125DF3D-525C-4080-B3DD-29CCC6696D29}"/>
    <dgm:cxn modelId="{0AF8F426-2C69-45AC-9077-D8B05965A3DD}" srcId="{B734A31E-0D0C-4D49-982D-05ACDD40BFF6}" destId="{C0F9FFC6-6D8F-43AB-BE89-6F53A47E66B8}" srcOrd="4" destOrd="0" parTransId="{6F41CA5A-8984-4D1F-BF12-B234404594A3}" sibTransId="{00408643-8D7A-4BF1-B580-B99292F75ECE}"/>
    <dgm:cxn modelId="{8BA2447E-57F6-4518-B5C3-BD2AA48CF993}" type="presOf" srcId="{4161BDE9-210D-4097-9591-7376B1B69A97}" destId="{E551FCBE-12E2-4105-B0EC-C93B01134304}" srcOrd="0" destOrd="0" presId="urn:microsoft.com/office/officeart/2005/8/layout/hChevron3"/>
    <dgm:cxn modelId="{EDD11B91-FE91-4A6D-9515-7663FB1E121E}" type="presParOf" srcId="{A3B12986-F497-4479-9B84-A1F3DB96641A}" destId="{62C37516-1255-4C40-A922-7A360072D9DE}" srcOrd="0" destOrd="0" presId="urn:microsoft.com/office/officeart/2005/8/layout/hChevron3"/>
    <dgm:cxn modelId="{B4914A25-ED75-4786-A525-3D94E5C8D822}" type="presParOf" srcId="{A3B12986-F497-4479-9B84-A1F3DB96641A}" destId="{EDB41422-83F1-45B6-B77B-247B123039AC}" srcOrd="1" destOrd="0" presId="urn:microsoft.com/office/officeart/2005/8/layout/hChevron3"/>
    <dgm:cxn modelId="{11650C15-D101-4AFB-B35A-E09FBC13B56C}" type="presParOf" srcId="{A3B12986-F497-4479-9B84-A1F3DB96641A}" destId="{C8768F31-914B-40D2-B9B1-2AA4E4C0C70B}" srcOrd="2" destOrd="0" presId="urn:microsoft.com/office/officeart/2005/8/layout/hChevron3"/>
    <dgm:cxn modelId="{B7C6FB53-3AD6-49D8-BC0C-6BFA6B31D423}" type="presParOf" srcId="{A3B12986-F497-4479-9B84-A1F3DB96641A}" destId="{5E5A121F-7C67-485B-88F1-A61D248D55ED}" srcOrd="3" destOrd="0" presId="urn:microsoft.com/office/officeart/2005/8/layout/hChevron3"/>
    <dgm:cxn modelId="{AC304196-610F-4B89-93FE-B0F0D9857155}" type="presParOf" srcId="{A3B12986-F497-4479-9B84-A1F3DB96641A}" destId="{BC712933-9735-4AE7-A463-A0CF468262A9}" srcOrd="4" destOrd="0" presId="urn:microsoft.com/office/officeart/2005/8/layout/hChevron3"/>
    <dgm:cxn modelId="{BD591923-DD6E-4D91-A6BE-F0091EF9F25E}" type="presParOf" srcId="{A3B12986-F497-4479-9B84-A1F3DB96641A}" destId="{FDA05B28-300D-4442-A573-EFF914838F8A}" srcOrd="5" destOrd="0" presId="urn:microsoft.com/office/officeart/2005/8/layout/hChevron3"/>
    <dgm:cxn modelId="{E7710A4E-BE54-4E46-8AD9-627224C5A969}" type="presParOf" srcId="{A3B12986-F497-4479-9B84-A1F3DB96641A}" destId="{E551FCBE-12E2-4105-B0EC-C93B01134304}" srcOrd="6" destOrd="0" presId="urn:microsoft.com/office/officeart/2005/8/layout/hChevron3"/>
    <dgm:cxn modelId="{6FA67B9E-E1BC-4934-A088-4F6A6F118371}" type="presParOf" srcId="{A3B12986-F497-4479-9B84-A1F3DB96641A}" destId="{5D36F391-D722-4487-B1FC-FEF87C28FE05}" srcOrd="7" destOrd="0" presId="urn:microsoft.com/office/officeart/2005/8/layout/hChevron3"/>
    <dgm:cxn modelId="{25E2D456-19C8-4B3B-BE4E-F5AEE7A57F5D}" type="presParOf" srcId="{A3B12986-F497-4479-9B84-A1F3DB96641A}" destId="{2466F015-000A-4D9D-B951-10049CC32D0D}" srcOrd="8" destOrd="0" presId="urn:microsoft.com/office/officeart/2005/8/layout/hChevron3"/>
    <dgm:cxn modelId="{87ABF9E8-0656-44C9-A0F2-87A181932121}" type="presParOf" srcId="{A3B12986-F497-4479-9B84-A1F3DB96641A}" destId="{D8B31FFD-D16D-4E39-8420-29F0A225A04E}" srcOrd="9" destOrd="0" presId="urn:microsoft.com/office/officeart/2005/8/layout/hChevron3"/>
    <dgm:cxn modelId="{317E6E8F-F4A5-4D0C-A226-656E2B897DD7}" type="presParOf" srcId="{A3B12986-F497-4479-9B84-A1F3DB96641A}" destId="{799D25BB-F3A7-4EE9-B6B4-1F34F9BEFB7F}" srcOrd="10"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EC3BFBD8-FEAF-49BC-883D-99F34373D4E6}" type="doc">
      <dgm:prSet loTypeId="urn:microsoft.com/office/officeart/2005/8/layout/hChevron3" loCatId="process" qsTypeId="urn:microsoft.com/office/officeart/2005/8/quickstyle/simple1" qsCatId="simple" csTypeId="urn:microsoft.com/office/officeart/2005/8/colors/accent1_2" csCatId="accent1" phldr="1"/>
      <dgm:spPr/>
    </dgm:pt>
    <dgm:pt modelId="{8CCE022D-408A-48BF-98DE-5D842BB1F238}">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28</a:t>
          </a:r>
        </a:p>
      </dgm:t>
    </dgm:pt>
    <dgm:pt modelId="{D52EC8B0-B25C-4537-882F-AFB384619259}" type="parTrans" cxnId="{610A29A9-C7C0-4C8E-9FAC-C9468FAE3D8E}">
      <dgm:prSet/>
      <dgm:spPr/>
    </dgm:pt>
    <dgm:pt modelId="{3D59C732-C060-4C2C-853E-5AC6C7E27B9C}" type="sibTrans" cxnId="{610A29A9-C7C0-4C8E-9FAC-C9468FAE3D8E}">
      <dgm:prSet/>
      <dgm:spPr/>
    </dgm:pt>
    <dgm:pt modelId="{CFA711B3-3F50-4DB5-BD27-5C0CEBDE188E}">
      <dgm:prSet phldrT="[Text]"/>
      <dgm:spPr>
        <a:gradFill flip="none" rotWithShape="0">
          <a:gsLst>
            <a:gs pos="0">
              <a:srgbClr val="4472C4"/>
            </a:gs>
            <a:gs pos="72727">
              <a:srgbClr val="4472C4"/>
            </a:gs>
            <a:gs pos="80000">
              <a:srgbClr val="4472C4"/>
            </a:gs>
            <a:gs pos="100000">
              <a:srgbClr val="4472C4"/>
            </a:gs>
          </a:gsLst>
          <a:lin ang="0" scaled="1"/>
          <a:tileRect/>
        </a:gradFill>
      </dgm:spPr>
      <dgm:t>
        <a:bodyPr/>
        <a:lstStyle/>
        <a:p>
          <a:r>
            <a:rPr lang="en-US"/>
            <a:t>Background</a:t>
          </a:r>
        </a:p>
      </dgm:t>
    </dgm:pt>
    <dgm:pt modelId="{AC975C7C-5311-492F-9047-7E2CEC102A99}" type="parTrans" cxnId="{42D806B6-7DF0-434B-8EF1-2077087D1FD1}">
      <dgm:prSet/>
      <dgm:spPr/>
    </dgm:pt>
    <dgm:pt modelId="{0A835BDE-7651-4320-B480-417BD4C85E0E}" type="sibTrans" cxnId="{42D806B6-7DF0-434B-8EF1-2077087D1FD1}">
      <dgm:prSet/>
      <dgm:spPr/>
    </dgm:pt>
    <dgm:pt modelId="{8EE38CC1-1407-4173-851C-C3B662457C4E}">
      <dgm:prSet phldrT="[Text]"/>
      <dgm:spPr>
        <a:gradFill flip="none" rotWithShape="0">
          <a:gsLst>
            <a:gs pos="0">
              <a:srgbClr val="4472C4"/>
            </a:gs>
            <a:gs pos="72727">
              <a:srgbClr val="4472C4"/>
            </a:gs>
            <a:gs pos="80000">
              <a:srgbClr val="4472C4"/>
            </a:gs>
            <a:gs pos="100000">
              <a:srgbClr val="4472C4"/>
            </a:gs>
          </a:gsLst>
          <a:lin ang="0" scaled="1"/>
          <a:tileRect/>
        </a:gradFill>
      </dgm:spPr>
      <dgm:t>
        <a:bodyPr/>
        <a:lstStyle/>
        <a:p>
          <a:r>
            <a:rPr lang="en-US"/>
            <a:t>Overview</a:t>
          </a:r>
        </a:p>
      </dgm:t>
    </dgm:pt>
    <dgm:pt modelId="{49D8221B-13E4-44D0-94D2-2F33DB325348}" type="parTrans" cxnId="{38EBB156-CF45-4788-998D-A9634476B567}">
      <dgm:prSet/>
      <dgm:spPr/>
    </dgm:pt>
    <dgm:pt modelId="{70714453-77CC-4E5A-9E21-0CCC3A2A0A70}" type="sibTrans" cxnId="{38EBB156-CF45-4788-998D-A9634476B567}">
      <dgm:prSet/>
      <dgm:spPr/>
    </dgm:pt>
    <dgm:pt modelId="{6CDAFE4F-CE37-45D7-8818-6952AA4228FE}">
      <dgm:prSet/>
      <dgm:spPr>
        <a:gradFill flip="none" rotWithShape="0">
          <a:gsLst>
            <a:gs pos="0">
              <a:srgbClr val="4472C4"/>
            </a:gs>
            <a:gs pos="72727">
              <a:srgbClr val="4472C4"/>
            </a:gs>
            <a:gs pos="80000">
              <a:srgbClr val="4472C4"/>
            </a:gs>
            <a:gs pos="100000">
              <a:srgbClr val="4472C4"/>
            </a:gs>
          </a:gsLst>
          <a:lin ang="0" scaled="1"/>
          <a:tileRect/>
        </a:gradFill>
      </dgm:spPr>
      <dgm:t>
        <a:bodyPr/>
        <a:lstStyle/>
        <a:p>
          <a:r>
            <a:rPr lang="en-US"/>
            <a:t>Detection</a:t>
          </a:r>
        </a:p>
      </dgm:t>
    </dgm:pt>
    <dgm:pt modelId="{98F33DE3-E26B-4B3E-B93C-CD1C1AA0DEAB}" type="parTrans" cxnId="{D5EAA4F7-6239-4D46-A08B-3EE91E1062AA}">
      <dgm:prSet/>
      <dgm:spPr/>
    </dgm:pt>
    <dgm:pt modelId="{958F7161-44FB-40D1-8AFF-D96DCD6F33BC}" type="sibTrans" cxnId="{D5EAA4F7-6239-4D46-A08B-3EE91E1062AA}">
      <dgm:prSet/>
      <dgm:spPr/>
    </dgm:pt>
    <dgm:pt modelId="{4A1153B0-9BDC-4445-A3AC-61F8D1B9EF9E}">
      <dgm:prSet/>
      <dgm:spPr>
        <a:gradFill flip="none" rotWithShape="0">
          <a:gsLst>
            <a:gs pos="0">
              <a:srgbClr val="4472C4"/>
            </a:gs>
            <a:gs pos="72727">
              <a:srgbClr val="4472C4"/>
            </a:gs>
            <a:gs pos="80000">
              <a:srgbClr val="4472C4"/>
            </a:gs>
            <a:gs pos="100000">
              <a:srgbClr val="4472C4"/>
            </a:gs>
          </a:gsLst>
          <a:lin ang="0" scaled="1"/>
          <a:tileRect/>
        </a:gradFill>
      </dgm:spPr>
      <dgm:t>
        <a:bodyPr/>
        <a:lstStyle/>
        <a:p>
          <a:r>
            <a:rPr lang="en-US"/>
            <a:t>Repair</a:t>
          </a:r>
        </a:p>
      </dgm:t>
    </dgm:pt>
    <dgm:pt modelId="{B850F465-FFC0-4505-BFAC-050E1B83887A}" type="parTrans" cxnId="{AE24EE22-75C5-4D59-B1E7-0ACFF221AE1E}">
      <dgm:prSet/>
      <dgm:spPr/>
    </dgm:pt>
    <dgm:pt modelId="{47EB1D66-3FF7-40BD-A841-A85CB25717F9}" type="sibTrans" cxnId="{AE24EE22-75C5-4D59-B1E7-0ACFF221AE1E}">
      <dgm:prSet/>
      <dgm:spPr/>
    </dgm:pt>
    <dgm:pt modelId="{3FC8E66F-CBE2-4109-B579-4D96C5C52DBD}">
      <dgm:prSet/>
      <dgm:spPr>
        <a:gradFill flip="none" rotWithShape="0">
          <a:gsLst>
            <a:gs pos="0">
              <a:srgbClr val="4472C4"/>
            </a:gs>
            <a:gs pos="72727">
              <a:srgbClr val="4472C4"/>
            </a:gs>
            <a:gs pos="80000">
              <a:srgbClr val="A5A5A5"/>
            </a:gs>
            <a:gs pos="100000">
              <a:srgbClr val="A5A5A5"/>
            </a:gs>
          </a:gsLst>
          <a:lin ang="0" scaled="1"/>
          <a:tileRect/>
        </a:gradFill>
      </dgm:spPr>
      <dgm:t>
        <a:bodyPr/>
        <a:lstStyle/>
        <a:p>
          <a:r>
            <a:rPr lang="en-US"/>
            <a:t>Performance</a:t>
          </a:r>
        </a:p>
      </dgm:t>
    </dgm:pt>
    <dgm:pt modelId="{3714940D-0490-4431-B4F9-30A562DD5B40}" type="parTrans" cxnId="{1CC001F8-B884-4FC2-B056-C9E6104980ED}">
      <dgm:prSet/>
      <dgm:spPr/>
    </dgm:pt>
    <dgm:pt modelId="{88EB99A4-1F3B-45EA-A1AB-E3C4BA482D8E}" type="sibTrans" cxnId="{1CC001F8-B884-4FC2-B056-C9E6104980ED}">
      <dgm:prSet/>
      <dgm:spPr/>
    </dgm:pt>
    <dgm:pt modelId="{2022CDA0-DE2B-46ED-84C5-B19F00E4A450}" type="pres">
      <dgm:prSet presAssocID="{EC3BFBD8-FEAF-49BC-883D-99F34373D4E6}" presName="Name0" presStyleCnt="0">
        <dgm:presLayoutVars>
          <dgm:dir/>
          <dgm:resizeHandles val="exact"/>
        </dgm:presLayoutVars>
      </dgm:prSet>
      <dgm:spPr/>
    </dgm:pt>
    <dgm:pt modelId="{E075EB74-C92A-43EC-8633-0A4854B4BB93}" type="pres">
      <dgm:prSet presAssocID="{8CCE022D-408A-48BF-98DE-5D842BB1F238}" presName="parTxOnly" presStyleLbl="node1" presStyleIdx="0" presStyleCnt="6" custScaleX="42411" custScaleY="41158">
        <dgm:presLayoutVars>
          <dgm:bulletEnabled val="1"/>
        </dgm:presLayoutVars>
      </dgm:prSet>
      <dgm:spPr/>
    </dgm:pt>
    <dgm:pt modelId="{6E7D4BA6-DF43-4EEC-AE9F-075208C27491}" type="pres">
      <dgm:prSet presAssocID="{3D59C732-C060-4C2C-853E-5AC6C7E27B9C}" presName="parSpace" presStyleCnt="0"/>
      <dgm:spPr/>
    </dgm:pt>
    <dgm:pt modelId="{3D96BFA5-DDA2-4965-8BA6-65ACACEB5A02}" type="pres">
      <dgm:prSet presAssocID="{CFA711B3-3F50-4DB5-BD27-5C0CEBDE188E}" presName="parTxOnly" presStyleLbl="node1" presStyleIdx="1" presStyleCnt="6">
        <dgm:presLayoutVars>
          <dgm:bulletEnabled val="1"/>
        </dgm:presLayoutVars>
      </dgm:prSet>
      <dgm:spPr/>
    </dgm:pt>
    <dgm:pt modelId="{80ADF593-B56A-4DA2-859F-CD6A4CD16D20}" type="pres">
      <dgm:prSet presAssocID="{0A835BDE-7651-4320-B480-417BD4C85E0E}" presName="parSpace" presStyleCnt="0"/>
      <dgm:spPr/>
    </dgm:pt>
    <dgm:pt modelId="{FB91692E-5343-4D0F-A58E-291D990DEE16}" type="pres">
      <dgm:prSet presAssocID="{8EE38CC1-1407-4173-851C-C3B662457C4E}" presName="parTxOnly" presStyleLbl="node1" presStyleIdx="2" presStyleCnt="6">
        <dgm:presLayoutVars>
          <dgm:bulletEnabled val="1"/>
        </dgm:presLayoutVars>
      </dgm:prSet>
      <dgm:spPr/>
    </dgm:pt>
    <dgm:pt modelId="{AE1CAD41-1128-4DD4-B09F-5C53B52AFEFC}" type="pres">
      <dgm:prSet presAssocID="{70714453-77CC-4E5A-9E21-0CCC3A2A0A70}" presName="parSpace" presStyleCnt="0"/>
      <dgm:spPr/>
    </dgm:pt>
    <dgm:pt modelId="{C652A4C6-FC7F-4F1E-8DE4-205125A755A1}" type="pres">
      <dgm:prSet presAssocID="{6CDAFE4F-CE37-45D7-8818-6952AA4228FE}" presName="parTxOnly" presStyleLbl="node1" presStyleIdx="3" presStyleCnt="6">
        <dgm:presLayoutVars>
          <dgm:bulletEnabled val="1"/>
        </dgm:presLayoutVars>
      </dgm:prSet>
      <dgm:spPr/>
    </dgm:pt>
    <dgm:pt modelId="{4250ED88-057F-49EE-B779-0A8701435C1D}" type="pres">
      <dgm:prSet presAssocID="{958F7161-44FB-40D1-8AFF-D96DCD6F33BC}" presName="parSpace" presStyleCnt="0"/>
      <dgm:spPr/>
    </dgm:pt>
    <dgm:pt modelId="{55207A05-8C1F-4EE9-A18D-5A5FDCDCEA1D}" type="pres">
      <dgm:prSet presAssocID="{4A1153B0-9BDC-4445-A3AC-61F8D1B9EF9E}" presName="parTxOnly" presStyleLbl="node1" presStyleIdx="4" presStyleCnt="6">
        <dgm:presLayoutVars>
          <dgm:bulletEnabled val="1"/>
        </dgm:presLayoutVars>
      </dgm:prSet>
      <dgm:spPr/>
    </dgm:pt>
    <dgm:pt modelId="{2E943CB5-65C0-40DC-B1A9-57B776B6AF81}" type="pres">
      <dgm:prSet presAssocID="{47EB1D66-3FF7-40BD-A841-A85CB25717F9}" presName="parSpace" presStyleCnt="0"/>
      <dgm:spPr/>
    </dgm:pt>
    <dgm:pt modelId="{E6DAD33C-82C6-4AF8-81E0-DF570165A9D8}" type="pres">
      <dgm:prSet presAssocID="{3FC8E66F-CBE2-4109-B579-4D96C5C52DBD}" presName="parTxOnly" presStyleLbl="node1" presStyleIdx="5" presStyleCnt="6">
        <dgm:presLayoutVars>
          <dgm:bulletEnabled val="1"/>
        </dgm:presLayoutVars>
      </dgm:prSet>
      <dgm:spPr/>
    </dgm:pt>
  </dgm:ptLst>
  <dgm:cxnLst>
    <dgm:cxn modelId="{9F3B4714-5EF7-4C09-8493-FC02A15C65B8}" type="presOf" srcId="{4A1153B0-9BDC-4445-A3AC-61F8D1B9EF9E}" destId="{55207A05-8C1F-4EE9-A18D-5A5FDCDCEA1D}" srcOrd="0" destOrd="0" presId="urn:microsoft.com/office/officeart/2005/8/layout/hChevron3"/>
    <dgm:cxn modelId="{40890313-7552-45B5-B7D6-BE5BC6B139E8}" type="presOf" srcId="{8EE38CC1-1407-4173-851C-C3B662457C4E}" destId="{FB91692E-5343-4D0F-A58E-291D990DEE16}" srcOrd="0" destOrd="0" presId="urn:microsoft.com/office/officeart/2005/8/layout/hChevron3"/>
    <dgm:cxn modelId="{38EBB156-CF45-4788-998D-A9634476B567}" srcId="{EC3BFBD8-FEAF-49BC-883D-99F34373D4E6}" destId="{8EE38CC1-1407-4173-851C-C3B662457C4E}" srcOrd="2" destOrd="0" parTransId="{49D8221B-13E4-44D0-94D2-2F33DB325348}" sibTransId="{70714453-77CC-4E5A-9E21-0CCC3A2A0A70}"/>
    <dgm:cxn modelId="{D5EAA4F7-6239-4D46-A08B-3EE91E1062AA}" srcId="{EC3BFBD8-FEAF-49BC-883D-99F34373D4E6}" destId="{6CDAFE4F-CE37-45D7-8818-6952AA4228FE}" srcOrd="3" destOrd="0" parTransId="{98F33DE3-E26B-4B3E-B93C-CD1C1AA0DEAB}" sibTransId="{958F7161-44FB-40D1-8AFF-D96DCD6F33BC}"/>
    <dgm:cxn modelId="{634D5949-AD6E-437B-B71B-DC8CAD2DFE2D}" type="presOf" srcId="{8CCE022D-408A-48BF-98DE-5D842BB1F238}" destId="{E075EB74-C92A-43EC-8633-0A4854B4BB93}" srcOrd="0" destOrd="0" presId="urn:microsoft.com/office/officeart/2005/8/layout/hChevron3"/>
    <dgm:cxn modelId="{1CC001F8-B884-4FC2-B056-C9E6104980ED}" srcId="{EC3BFBD8-FEAF-49BC-883D-99F34373D4E6}" destId="{3FC8E66F-CBE2-4109-B579-4D96C5C52DBD}" srcOrd="5" destOrd="0" parTransId="{3714940D-0490-4431-B4F9-30A562DD5B40}" sibTransId="{88EB99A4-1F3B-45EA-A1AB-E3C4BA482D8E}"/>
    <dgm:cxn modelId="{F935A819-F360-4722-8316-CCFE01816C40}" type="presOf" srcId="{3FC8E66F-CBE2-4109-B579-4D96C5C52DBD}" destId="{E6DAD33C-82C6-4AF8-81E0-DF570165A9D8}" srcOrd="0" destOrd="0" presId="urn:microsoft.com/office/officeart/2005/8/layout/hChevron3"/>
    <dgm:cxn modelId="{CB27E001-3291-41EE-9190-8524EFA3C7D7}" type="presOf" srcId="{EC3BFBD8-FEAF-49BC-883D-99F34373D4E6}" destId="{2022CDA0-DE2B-46ED-84C5-B19F00E4A450}" srcOrd="0" destOrd="0" presId="urn:microsoft.com/office/officeart/2005/8/layout/hChevron3"/>
    <dgm:cxn modelId="{92BF6472-64DD-4AF0-B2E7-2E6043F5D6E9}" type="presOf" srcId="{6CDAFE4F-CE37-45D7-8818-6952AA4228FE}" destId="{C652A4C6-FC7F-4F1E-8DE4-205125A755A1}" srcOrd="0" destOrd="0" presId="urn:microsoft.com/office/officeart/2005/8/layout/hChevron3"/>
    <dgm:cxn modelId="{AE24EE22-75C5-4D59-B1E7-0ACFF221AE1E}" srcId="{EC3BFBD8-FEAF-49BC-883D-99F34373D4E6}" destId="{4A1153B0-9BDC-4445-A3AC-61F8D1B9EF9E}" srcOrd="4" destOrd="0" parTransId="{B850F465-FFC0-4505-BFAC-050E1B83887A}" sibTransId="{47EB1D66-3FF7-40BD-A841-A85CB25717F9}"/>
    <dgm:cxn modelId="{42D806B6-7DF0-434B-8EF1-2077087D1FD1}" srcId="{EC3BFBD8-FEAF-49BC-883D-99F34373D4E6}" destId="{CFA711B3-3F50-4DB5-BD27-5C0CEBDE188E}" srcOrd="1" destOrd="0" parTransId="{AC975C7C-5311-492F-9047-7E2CEC102A99}" sibTransId="{0A835BDE-7651-4320-B480-417BD4C85E0E}"/>
    <dgm:cxn modelId="{610A29A9-C7C0-4C8E-9FAC-C9468FAE3D8E}" srcId="{EC3BFBD8-FEAF-49BC-883D-99F34373D4E6}" destId="{8CCE022D-408A-48BF-98DE-5D842BB1F238}" srcOrd="0" destOrd="0" parTransId="{D52EC8B0-B25C-4537-882F-AFB384619259}" sibTransId="{3D59C732-C060-4C2C-853E-5AC6C7E27B9C}"/>
    <dgm:cxn modelId="{9EE6534F-9EA5-444D-8135-5E2E8212D02C}" type="presOf" srcId="{CFA711B3-3F50-4DB5-BD27-5C0CEBDE188E}" destId="{3D96BFA5-DDA2-4965-8BA6-65ACACEB5A02}" srcOrd="0" destOrd="0" presId="urn:microsoft.com/office/officeart/2005/8/layout/hChevron3"/>
    <dgm:cxn modelId="{B1CE1274-DF15-4B84-86D8-4DA3E00C7040}" type="presParOf" srcId="{2022CDA0-DE2B-46ED-84C5-B19F00E4A450}" destId="{E075EB74-C92A-43EC-8633-0A4854B4BB93}" srcOrd="0" destOrd="0" presId="urn:microsoft.com/office/officeart/2005/8/layout/hChevron3"/>
    <dgm:cxn modelId="{8B73A673-8D1B-4695-A1CA-8D6E3ACD3DEE}" type="presParOf" srcId="{2022CDA0-DE2B-46ED-84C5-B19F00E4A450}" destId="{6E7D4BA6-DF43-4EEC-AE9F-075208C27491}" srcOrd="1" destOrd="0" presId="urn:microsoft.com/office/officeart/2005/8/layout/hChevron3"/>
    <dgm:cxn modelId="{0D816930-3AD8-4FBD-BC93-04FBACCEF0C6}" type="presParOf" srcId="{2022CDA0-DE2B-46ED-84C5-B19F00E4A450}" destId="{3D96BFA5-DDA2-4965-8BA6-65ACACEB5A02}" srcOrd="2" destOrd="0" presId="urn:microsoft.com/office/officeart/2005/8/layout/hChevron3"/>
    <dgm:cxn modelId="{20FDE0BA-BEF1-4A40-8831-C5A07542AA13}" type="presParOf" srcId="{2022CDA0-DE2B-46ED-84C5-B19F00E4A450}" destId="{80ADF593-B56A-4DA2-859F-CD6A4CD16D20}" srcOrd="3" destOrd="0" presId="urn:microsoft.com/office/officeart/2005/8/layout/hChevron3"/>
    <dgm:cxn modelId="{A95A6C9F-9EF1-4C55-9FF3-76673C575B6F}" type="presParOf" srcId="{2022CDA0-DE2B-46ED-84C5-B19F00E4A450}" destId="{FB91692E-5343-4D0F-A58E-291D990DEE16}" srcOrd="4" destOrd="0" presId="urn:microsoft.com/office/officeart/2005/8/layout/hChevron3"/>
    <dgm:cxn modelId="{CF94C589-4597-4505-B5AF-793F1064DE43}" type="presParOf" srcId="{2022CDA0-DE2B-46ED-84C5-B19F00E4A450}" destId="{AE1CAD41-1128-4DD4-B09F-5C53B52AFEFC}" srcOrd="5" destOrd="0" presId="urn:microsoft.com/office/officeart/2005/8/layout/hChevron3"/>
    <dgm:cxn modelId="{2043E282-42EE-4666-9E21-187E0756432C}" type="presParOf" srcId="{2022CDA0-DE2B-46ED-84C5-B19F00E4A450}" destId="{C652A4C6-FC7F-4F1E-8DE4-205125A755A1}" srcOrd="6" destOrd="0" presId="urn:microsoft.com/office/officeart/2005/8/layout/hChevron3"/>
    <dgm:cxn modelId="{26A1B01A-9DB1-4DA0-8740-31432A37D313}" type="presParOf" srcId="{2022CDA0-DE2B-46ED-84C5-B19F00E4A450}" destId="{4250ED88-057F-49EE-B779-0A8701435C1D}" srcOrd="7" destOrd="0" presId="urn:microsoft.com/office/officeart/2005/8/layout/hChevron3"/>
    <dgm:cxn modelId="{7D771D70-72BB-4F2B-9FE6-D07BCA1A42FD}" type="presParOf" srcId="{2022CDA0-DE2B-46ED-84C5-B19F00E4A450}" destId="{55207A05-8C1F-4EE9-A18D-5A5FDCDCEA1D}" srcOrd="8" destOrd="0" presId="urn:microsoft.com/office/officeart/2005/8/layout/hChevron3"/>
    <dgm:cxn modelId="{5FA2B2D9-97C9-4BE7-B3B8-CC0103832889}" type="presParOf" srcId="{2022CDA0-DE2B-46ED-84C5-B19F00E4A450}" destId="{2E943CB5-65C0-40DC-B1A9-57B776B6AF81}" srcOrd="9" destOrd="0" presId="urn:microsoft.com/office/officeart/2005/8/layout/hChevron3"/>
    <dgm:cxn modelId="{FA474560-0FCA-4911-92D9-DA9C6E51EB51}" type="presParOf" srcId="{2022CDA0-DE2B-46ED-84C5-B19F00E4A450}" destId="{E6DAD33C-82C6-4AF8-81E0-DF570165A9D8}" srcOrd="10"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450CC2DD-8620-49DB-841A-8B3D66E73DEF}" type="doc">
      <dgm:prSet loTypeId="urn:microsoft.com/office/officeart/2005/8/layout/hChevron3" loCatId="process" qsTypeId="urn:microsoft.com/office/officeart/2005/8/quickstyle/simple1" qsCatId="simple" csTypeId="urn:microsoft.com/office/officeart/2005/8/colors/accent1_2" csCatId="accent1" phldr="1"/>
      <dgm:spPr/>
    </dgm:pt>
    <dgm:pt modelId="{81348B55-530B-420F-965D-61DF5F716DE1}">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29</a:t>
          </a:r>
        </a:p>
      </dgm:t>
    </dgm:pt>
    <dgm:pt modelId="{06CB50F4-6EF1-46DF-8E6C-CA74F47B5741}" type="parTrans" cxnId="{86E58741-2F46-4430-A9A8-53C150E37071}">
      <dgm:prSet/>
      <dgm:spPr/>
    </dgm:pt>
    <dgm:pt modelId="{ADE9FC6A-7E2C-4900-A554-312346460364}" type="sibTrans" cxnId="{86E58741-2F46-4430-A9A8-53C150E37071}">
      <dgm:prSet/>
      <dgm:spPr/>
    </dgm:pt>
    <dgm:pt modelId="{FB5A895A-7CDF-4C0F-A801-DBC37DC19D69}">
      <dgm:prSet phldrT="[Text]"/>
      <dgm:spPr>
        <a:gradFill flip="none" rotWithShape="0">
          <a:gsLst>
            <a:gs pos="0">
              <a:srgbClr val="4472C4"/>
            </a:gs>
            <a:gs pos="81818">
              <a:srgbClr val="4472C4"/>
            </a:gs>
            <a:gs pos="100000">
              <a:srgbClr val="4472C4"/>
            </a:gs>
          </a:gsLst>
          <a:lin ang="0" scaled="1"/>
          <a:tileRect/>
        </a:gradFill>
      </dgm:spPr>
      <dgm:t>
        <a:bodyPr/>
        <a:lstStyle/>
        <a:p>
          <a:r>
            <a:rPr lang="en-US"/>
            <a:t>Background</a:t>
          </a:r>
        </a:p>
      </dgm:t>
    </dgm:pt>
    <dgm:pt modelId="{774F28F2-E4B5-42B3-AB22-D745E8245135}" type="parTrans" cxnId="{514EE208-5322-4658-B4BE-22DA5523E3A6}">
      <dgm:prSet/>
      <dgm:spPr/>
    </dgm:pt>
    <dgm:pt modelId="{688B3B29-46B8-4890-B296-C9FDAEDEF18F}" type="sibTrans" cxnId="{514EE208-5322-4658-B4BE-22DA5523E3A6}">
      <dgm:prSet/>
      <dgm:spPr/>
    </dgm:pt>
    <dgm:pt modelId="{2C60308F-BD17-4212-A4B6-E845D1F12145}">
      <dgm:prSet phldrT="[Text]"/>
      <dgm:spPr>
        <a:gradFill flip="none" rotWithShape="0">
          <a:gsLst>
            <a:gs pos="0">
              <a:srgbClr val="4472C4"/>
            </a:gs>
            <a:gs pos="81818">
              <a:srgbClr val="4472C4"/>
            </a:gs>
            <a:gs pos="100000">
              <a:srgbClr val="4472C4"/>
            </a:gs>
          </a:gsLst>
          <a:lin ang="0" scaled="1"/>
          <a:tileRect/>
        </a:gradFill>
      </dgm:spPr>
      <dgm:t>
        <a:bodyPr/>
        <a:lstStyle/>
        <a:p>
          <a:r>
            <a:rPr lang="en-US"/>
            <a:t>Overview</a:t>
          </a:r>
        </a:p>
      </dgm:t>
    </dgm:pt>
    <dgm:pt modelId="{540958AF-29C9-4C13-9A4E-AF33EAD02258}" type="parTrans" cxnId="{F959F0F1-494D-4C6D-9037-D480CF609A73}">
      <dgm:prSet/>
      <dgm:spPr/>
    </dgm:pt>
    <dgm:pt modelId="{8E6EE406-7A8A-451F-8C05-D124FC29F514}" type="sibTrans" cxnId="{F959F0F1-494D-4C6D-9037-D480CF609A73}">
      <dgm:prSet/>
      <dgm:spPr/>
    </dgm:pt>
    <dgm:pt modelId="{8E1562F0-185C-4CF5-BBE9-8A53BD572EB2}">
      <dgm:prSet/>
      <dgm:spPr>
        <a:gradFill flip="none" rotWithShape="0">
          <a:gsLst>
            <a:gs pos="0">
              <a:srgbClr val="4472C4"/>
            </a:gs>
            <a:gs pos="81818">
              <a:srgbClr val="4472C4"/>
            </a:gs>
            <a:gs pos="100000">
              <a:srgbClr val="4472C4"/>
            </a:gs>
          </a:gsLst>
          <a:lin ang="0" scaled="1"/>
          <a:tileRect/>
        </a:gradFill>
      </dgm:spPr>
      <dgm:t>
        <a:bodyPr/>
        <a:lstStyle/>
        <a:p>
          <a:r>
            <a:rPr lang="en-US"/>
            <a:t>Detection</a:t>
          </a:r>
        </a:p>
      </dgm:t>
    </dgm:pt>
    <dgm:pt modelId="{B3B5693C-95F1-4746-81EC-28DDF7BA7FD2}" type="parTrans" cxnId="{5BA00CA9-2F19-459E-A7A8-A0F82E720DFD}">
      <dgm:prSet/>
      <dgm:spPr/>
    </dgm:pt>
    <dgm:pt modelId="{7C5B3C6A-DDEC-45E0-A5BB-01B9C30B1BDC}" type="sibTrans" cxnId="{5BA00CA9-2F19-459E-A7A8-A0F82E720DFD}">
      <dgm:prSet/>
      <dgm:spPr/>
    </dgm:pt>
    <dgm:pt modelId="{66C0293D-356E-4835-896E-CB8C69C08114}">
      <dgm:prSet/>
      <dgm:spPr>
        <a:gradFill flip="none" rotWithShape="0">
          <a:gsLst>
            <a:gs pos="0">
              <a:srgbClr val="4472C4"/>
            </a:gs>
            <a:gs pos="81818">
              <a:srgbClr val="4472C4"/>
            </a:gs>
            <a:gs pos="100000">
              <a:srgbClr val="4472C4"/>
            </a:gs>
          </a:gsLst>
          <a:lin ang="0" scaled="1"/>
          <a:tileRect/>
        </a:gradFill>
      </dgm:spPr>
      <dgm:t>
        <a:bodyPr/>
        <a:lstStyle/>
        <a:p>
          <a:r>
            <a:rPr lang="en-US"/>
            <a:t>Repair</a:t>
          </a:r>
        </a:p>
      </dgm:t>
    </dgm:pt>
    <dgm:pt modelId="{C0CBCC63-668F-4394-91AF-D1EB3D656FEB}" type="parTrans" cxnId="{AE5425FD-3237-403F-80E4-1A1EBFA5628D}">
      <dgm:prSet/>
      <dgm:spPr/>
    </dgm:pt>
    <dgm:pt modelId="{2936EEC6-2A53-43CC-A241-8C4E3BDA4667}" type="sibTrans" cxnId="{AE5425FD-3237-403F-80E4-1A1EBFA5628D}">
      <dgm:prSet/>
      <dgm:spPr/>
    </dgm:pt>
    <dgm:pt modelId="{9975CCF4-7953-4C82-AB92-BCBB48172AA0}">
      <dgm:prSet/>
      <dgm:spPr>
        <a:gradFill flip="none" rotWithShape="0">
          <a:gsLst>
            <a:gs pos="0">
              <a:srgbClr val="4472C4"/>
            </a:gs>
            <a:gs pos="81818">
              <a:srgbClr val="4472C4"/>
            </a:gs>
            <a:gs pos="100000">
              <a:srgbClr val="A5A5A5"/>
            </a:gs>
          </a:gsLst>
          <a:lin ang="0" scaled="1"/>
          <a:tileRect/>
        </a:gradFill>
      </dgm:spPr>
      <dgm:t>
        <a:bodyPr/>
        <a:lstStyle/>
        <a:p>
          <a:r>
            <a:rPr lang="en-US"/>
            <a:t>Performance</a:t>
          </a:r>
        </a:p>
      </dgm:t>
    </dgm:pt>
    <dgm:pt modelId="{AB74F563-69D9-4CD3-B191-8C86BC582F1A}" type="parTrans" cxnId="{067FC118-AAA6-4FFA-A8D1-58F62D0477E5}">
      <dgm:prSet/>
      <dgm:spPr/>
    </dgm:pt>
    <dgm:pt modelId="{C86EBC01-5EC0-4A9B-8981-5CC85EB2D61C}" type="sibTrans" cxnId="{067FC118-AAA6-4FFA-A8D1-58F62D0477E5}">
      <dgm:prSet/>
      <dgm:spPr/>
    </dgm:pt>
    <dgm:pt modelId="{23D2A72A-751C-4F9E-A604-4768FD34D450}" type="pres">
      <dgm:prSet presAssocID="{450CC2DD-8620-49DB-841A-8B3D66E73DEF}" presName="Name0" presStyleCnt="0">
        <dgm:presLayoutVars>
          <dgm:dir/>
          <dgm:resizeHandles val="exact"/>
        </dgm:presLayoutVars>
      </dgm:prSet>
      <dgm:spPr/>
    </dgm:pt>
    <dgm:pt modelId="{70E60B65-C679-4AB9-8CE6-9E0ACC8C2E9F}" type="pres">
      <dgm:prSet presAssocID="{81348B55-530B-420F-965D-61DF5F716DE1}" presName="parTxOnly" presStyleLbl="node1" presStyleIdx="0" presStyleCnt="6" custScaleX="42411" custScaleY="41158">
        <dgm:presLayoutVars>
          <dgm:bulletEnabled val="1"/>
        </dgm:presLayoutVars>
      </dgm:prSet>
      <dgm:spPr/>
    </dgm:pt>
    <dgm:pt modelId="{D6DF72F4-4BA9-4941-A005-FAC818DC2C2C}" type="pres">
      <dgm:prSet presAssocID="{ADE9FC6A-7E2C-4900-A554-312346460364}" presName="parSpace" presStyleCnt="0"/>
      <dgm:spPr/>
    </dgm:pt>
    <dgm:pt modelId="{CB7AB40E-6C71-4DAA-87CF-81AC78FC1345}" type="pres">
      <dgm:prSet presAssocID="{FB5A895A-7CDF-4C0F-A801-DBC37DC19D69}" presName="parTxOnly" presStyleLbl="node1" presStyleIdx="1" presStyleCnt="6">
        <dgm:presLayoutVars>
          <dgm:bulletEnabled val="1"/>
        </dgm:presLayoutVars>
      </dgm:prSet>
      <dgm:spPr/>
    </dgm:pt>
    <dgm:pt modelId="{9D7194D4-5AAC-4785-B639-D97FFC1F6D46}" type="pres">
      <dgm:prSet presAssocID="{688B3B29-46B8-4890-B296-C9FDAEDEF18F}" presName="parSpace" presStyleCnt="0"/>
      <dgm:spPr/>
    </dgm:pt>
    <dgm:pt modelId="{7A5BFB12-B463-45C7-9AD3-5CB16D469840}" type="pres">
      <dgm:prSet presAssocID="{2C60308F-BD17-4212-A4B6-E845D1F12145}" presName="parTxOnly" presStyleLbl="node1" presStyleIdx="2" presStyleCnt="6">
        <dgm:presLayoutVars>
          <dgm:bulletEnabled val="1"/>
        </dgm:presLayoutVars>
      </dgm:prSet>
      <dgm:spPr/>
    </dgm:pt>
    <dgm:pt modelId="{79FE8F53-CEAE-4E11-A418-31B50BACC9C2}" type="pres">
      <dgm:prSet presAssocID="{8E6EE406-7A8A-451F-8C05-D124FC29F514}" presName="parSpace" presStyleCnt="0"/>
      <dgm:spPr/>
    </dgm:pt>
    <dgm:pt modelId="{ECD9179F-C1CD-40E2-85B1-71AB6A263494}" type="pres">
      <dgm:prSet presAssocID="{8E1562F0-185C-4CF5-BBE9-8A53BD572EB2}" presName="parTxOnly" presStyleLbl="node1" presStyleIdx="3" presStyleCnt="6">
        <dgm:presLayoutVars>
          <dgm:bulletEnabled val="1"/>
        </dgm:presLayoutVars>
      </dgm:prSet>
      <dgm:spPr/>
    </dgm:pt>
    <dgm:pt modelId="{E2637C71-DAB8-4A1C-9926-0920B933E9A5}" type="pres">
      <dgm:prSet presAssocID="{7C5B3C6A-DDEC-45E0-A5BB-01B9C30B1BDC}" presName="parSpace" presStyleCnt="0"/>
      <dgm:spPr/>
    </dgm:pt>
    <dgm:pt modelId="{B2C94750-7B8C-4101-BC01-96EBBF06671E}" type="pres">
      <dgm:prSet presAssocID="{66C0293D-356E-4835-896E-CB8C69C08114}" presName="parTxOnly" presStyleLbl="node1" presStyleIdx="4" presStyleCnt="6">
        <dgm:presLayoutVars>
          <dgm:bulletEnabled val="1"/>
        </dgm:presLayoutVars>
      </dgm:prSet>
      <dgm:spPr/>
    </dgm:pt>
    <dgm:pt modelId="{CB3B9EA9-9E2D-4856-AD44-0C135C3CA99B}" type="pres">
      <dgm:prSet presAssocID="{2936EEC6-2A53-43CC-A241-8C4E3BDA4667}" presName="parSpace" presStyleCnt="0"/>
      <dgm:spPr/>
    </dgm:pt>
    <dgm:pt modelId="{91E4C8DB-A660-4D65-91D4-620954922129}" type="pres">
      <dgm:prSet presAssocID="{9975CCF4-7953-4C82-AB92-BCBB48172AA0}" presName="parTxOnly" presStyleLbl="node1" presStyleIdx="5" presStyleCnt="6">
        <dgm:presLayoutVars>
          <dgm:bulletEnabled val="1"/>
        </dgm:presLayoutVars>
      </dgm:prSet>
      <dgm:spPr/>
    </dgm:pt>
  </dgm:ptLst>
  <dgm:cxnLst>
    <dgm:cxn modelId="{140424D8-C384-4D6B-A624-BA30F2420265}" type="presOf" srcId="{9975CCF4-7953-4C82-AB92-BCBB48172AA0}" destId="{91E4C8DB-A660-4D65-91D4-620954922129}" srcOrd="0" destOrd="0" presId="urn:microsoft.com/office/officeart/2005/8/layout/hChevron3"/>
    <dgm:cxn modelId="{5234790C-A184-45BF-8791-1B51C0D7B83C}" type="presOf" srcId="{81348B55-530B-420F-965D-61DF5F716DE1}" destId="{70E60B65-C679-4AB9-8CE6-9E0ACC8C2E9F}" srcOrd="0" destOrd="0" presId="urn:microsoft.com/office/officeart/2005/8/layout/hChevron3"/>
    <dgm:cxn modelId="{067FC118-AAA6-4FFA-A8D1-58F62D0477E5}" srcId="{450CC2DD-8620-49DB-841A-8B3D66E73DEF}" destId="{9975CCF4-7953-4C82-AB92-BCBB48172AA0}" srcOrd="5" destOrd="0" parTransId="{AB74F563-69D9-4CD3-B191-8C86BC582F1A}" sibTransId="{C86EBC01-5EC0-4A9B-8981-5CC85EB2D61C}"/>
    <dgm:cxn modelId="{5BA00CA9-2F19-459E-A7A8-A0F82E720DFD}" srcId="{450CC2DD-8620-49DB-841A-8B3D66E73DEF}" destId="{8E1562F0-185C-4CF5-BBE9-8A53BD572EB2}" srcOrd="3" destOrd="0" parTransId="{B3B5693C-95F1-4746-81EC-28DDF7BA7FD2}" sibTransId="{7C5B3C6A-DDEC-45E0-A5BB-01B9C30B1BDC}"/>
    <dgm:cxn modelId="{F959F0F1-494D-4C6D-9037-D480CF609A73}" srcId="{450CC2DD-8620-49DB-841A-8B3D66E73DEF}" destId="{2C60308F-BD17-4212-A4B6-E845D1F12145}" srcOrd="2" destOrd="0" parTransId="{540958AF-29C9-4C13-9A4E-AF33EAD02258}" sibTransId="{8E6EE406-7A8A-451F-8C05-D124FC29F514}"/>
    <dgm:cxn modelId="{5E5CEE96-422B-4448-8CC6-EBFD59B67423}" type="presOf" srcId="{2C60308F-BD17-4212-A4B6-E845D1F12145}" destId="{7A5BFB12-B463-45C7-9AD3-5CB16D469840}" srcOrd="0" destOrd="0" presId="urn:microsoft.com/office/officeart/2005/8/layout/hChevron3"/>
    <dgm:cxn modelId="{86E58741-2F46-4430-A9A8-53C150E37071}" srcId="{450CC2DD-8620-49DB-841A-8B3D66E73DEF}" destId="{81348B55-530B-420F-965D-61DF5F716DE1}" srcOrd="0" destOrd="0" parTransId="{06CB50F4-6EF1-46DF-8E6C-CA74F47B5741}" sibTransId="{ADE9FC6A-7E2C-4900-A554-312346460364}"/>
    <dgm:cxn modelId="{AE5425FD-3237-403F-80E4-1A1EBFA5628D}" srcId="{450CC2DD-8620-49DB-841A-8B3D66E73DEF}" destId="{66C0293D-356E-4835-896E-CB8C69C08114}" srcOrd="4" destOrd="0" parTransId="{C0CBCC63-668F-4394-91AF-D1EB3D656FEB}" sibTransId="{2936EEC6-2A53-43CC-A241-8C4E3BDA4667}"/>
    <dgm:cxn modelId="{BA916CCC-DA60-468B-8FA0-20F55A335DF8}" type="presOf" srcId="{450CC2DD-8620-49DB-841A-8B3D66E73DEF}" destId="{23D2A72A-751C-4F9E-A604-4768FD34D450}" srcOrd="0" destOrd="0" presId="urn:microsoft.com/office/officeart/2005/8/layout/hChevron3"/>
    <dgm:cxn modelId="{EB1F1D24-B534-465E-9516-826BD4AA1694}" type="presOf" srcId="{FB5A895A-7CDF-4C0F-A801-DBC37DC19D69}" destId="{CB7AB40E-6C71-4DAA-87CF-81AC78FC1345}" srcOrd="0" destOrd="0" presId="urn:microsoft.com/office/officeart/2005/8/layout/hChevron3"/>
    <dgm:cxn modelId="{5742AB48-6B9C-4059-92AE-EF4358DC71EE}" type="presOf" srcId="{66C0293D-356E-4835-896E-CB8C69C08114}" destId="{B2C94750-7B8C-4101-BC01-96EBBF06671E}" srcOrd="0" destOrd="0" presId="urn:microsoft.com/office/officeart/2005/8/layout/hChevron3"/>
    <dgm:cxn modelId="{A937040B-7B5F-4E27-A5E2-2F5D931D6570}" type="presOf" srcId="{8E1562F0-185C-4CF5-BBE9-8A53BD572EB2}" destId="{ECD9179F-C1CD-40E2-85B1-71AB6A263494}" srcOrd="0" destOrd="0" presId="urn:microsoft.com/office/officeart/2005/8/layout/hChevron3"/>
    <dgm:cxn modelId="{514EE208-5322-4658-B4BE-22DA5523E3A6}" srcId="{450CC2DD-8620-49DB-841A-8B3D66E73DEF}" destId="{FB5A895A-7CDF-4C0F-A801-DBC37DC19D69}" srcOrd="1" destOrd="0" parTransId="{774F28F2-E4B5-42B3-AB22-D745E8245135}" sibTransId="{688B3B29-46B8-4890-B296-C9FDAEDEF18F}"/>
    <dgm:cxn modelId="{64261572-4FE0-4828-9437-93B9CF72C231}" type="presParOf" srcId="{23D2A72A-751C-4F9E-A604-4768FD34D450}" destId="{70E60B65-C679-4AB9-8CE6-9E0ACC8C2E9F}" srcOrd="0" destOrd="0" presId="urn:microsoft.com/office/officeart/2005/8/layout/hChevron3"/>
    <dgm:cxn modelId="{00AE8353-430B-4EA4-92F9-D553D9787605}" type="presParOf" srcId="{23D2A72A-751C-4F9E-A604-4768FD34D450}" destId="{D6DF72F4-4BA9-4941-A005-FAC818DC2C2C}" srcOrd="1" destOrd="0" presId="urn:microsoft.com/office/officeart/2005/8/layout/hChevron3"/>
    <dgm:cxn modelId="{35A6FD38-0BB0-47D3-8A24-516464652FBD}" type="presParOf" srcId="{23D2A72A-751C-4F9E-A604-4768FD34D450}" destId="{CB7AB40E-6C71-4DAA-87CF-81AC78FC1345}" srcOrd="2" destOrd="0" presId="urn:microsoft.com/office/officeart/2005/8/layout/hChevron3"/>
    <dgm:cxn modelId="{B08AFCD5-3219-4E6B-BEF4-817E23C27956}" type="presParOf" srcId="{23D2A72A-751C-4F9E-A604-4768FD34D450}" destId="{9D7194D4-5AAC-4785-B639-D97FFC1F6D46}" srcOrd="3" destOrd="0" presId="urn:microsoft.com/office/officeart/2005/8/layout/hChevron3"/>
    <dgm:cxn modelId="{B9B8300A-3010-4CE9-83E2-CB6BBDAA4015}" type="presParOf" srcId="{23D2A72A-751C-4F9E-A604-4768FD34D450}" destId="{7A5BFB12-B463-45C7-9AD3-5CB16D469840}" srcOrd="4" destOrd="0" presId="urn:microsoft.com/office/officeart/2005/8/layout/hChevron3"/>
    <dgm:cxn modelId="{1022DE5D-6960-40E5-835C-4D2CEF4E25A6}" type="presParOf" srcId="{23D2A72A-751C-4F9E-A604-4768FD34D450}" destId="{79FE8F53-CEAE-4E11-A418-31B50BACC9C2}" srcOrd="5" destOrd="0" presId="urn:microsoft.com/office/officeart/2005/8/layout/hChevron3"/>
    <dgm:cxn modelId="{F414006F-44C4-400D-92B3-EBCF739DE025}" type="presParOf" srcId="{23D2A72A-751C-4F9E-A604-4768FD34D450}" destId="{ECD9179F-C1CD-40E2-85B1-71AB6A263494}" srcOrd="6" destOrd="0" presId="urn:microsoft.com/office/officeart/2005/8/layout/hChevron3"/>
    <dgm:cxn modelId="{9D68C013-E9B6-4080-83BB-4F39EDB5C31B}" type="presParOf" srcId="{23D2A72A-751C-4F9E-A604-4768FD34D450}" destId="{E2637C71-DAB8-4A1C-9926-0920B933E9A5}" srcOrd="7" destOrd="0" presId="urn:microsoft.com/office/officeart/2005/8/layout/hChevron3"/>
    <dgm:cxn modelId="{A5291840-BA68-4E5E-AFBB-F8C7314B7362}" type="presParOf" srcId="{23D2A72A-751C-4F9E-A604-4768FD34D450}" destId="{B2C94750-7B8C-4101-BC01-96EBBF06671E}" srcOrd="8" destOrd="0" presId="urn:microsoft.com/office/officeart/2005/8/layout/hChevron3"/>
    <dgm:cxn modelId="{990E0115-2465-44C4-8D02-B843663081C1}" type="presParOf" srcId="{23D2A72A-751C-4F9E-A604-4768FD34D450}" destId="{CB3B9EA9-9E2D-4856-AD44-0C135C3CA99B}" srcOrd="9" destOrd="0" presId="urn:microsoft.com/office/officeart/2005/8/layout/hChevron3"/>
    <dgm:cxn modelId="{BA721C13-3FDC-415C-9D8B-D4DEC8B6C5F0}" type="presParOf" srcId="{23D2A72A-751C-4F9E-A604-4768FD34D450}" destId="{91E4C8DB-A660-4D65-91D4-620954922129}" srcOrd="10"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0C6DA5D-B327-417E-86C8-456204F92675}" type="doc">
      <dgm:prSet loTypeId="urn:microsoft.com/office/officeart/2005/8/layout/hChevron3" loCatId="process" qsTypeId="urn:microsoft.com/office/officeart/2005/8/quickstyle/simple1" qsCatId="simple" csTypeId="urn:microsoft.com/office/officeart/2005/8/colors/accent1_2" csCatId="accent1" phldr="1"/>
      <dgm:spPr/>
    </dgm:pt>
    <dgm:pt modelId="{1E569782-B359-4D4B-A4AC-8CF4581B3E47}">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3</a:t>
          </a:r>
        </a:p>
      </dgm:t>
    </dgm:pt>
    <dgm:pt modelId="{81C9D261-DB02-45DB-83DA-10F000E99CE1}" type="parTrans" cxnId="{B4E247E5-0D6B-489D-A19E-9D941706C645}">
      <dgm:prSet/>
      <dgm:spPr/>
    </dgm:pt>
    <dgm:pt modelId="{FFA1760A-E6F8-440B-83FD-78BAD4934E85}" type="sibTrans" cxnId="{B4E247E5-0D6B-489D-A19E-9D941706C645}">
      <dgm:prSet/>
      <dgm:spPr/>
    </dgm:pt>
    <dgm:pt modelId="{36F11DE2-8826-413E-BFEC-CB46DB34F341}">
      <dgm:prSet phldrT="[Text]"/>
      <dgm:spPr>
        <a:gradFill flip="none" rotWithShape="0">
          <a:gsLst>
            <a:gs pos="0">
              <a:srgbClr val="4472C4"/>
            </a:gs>
            <a:gs pos="33333">
              <a:srgbClr val="4472C4"/>
            </a:gs>
            <a:gs pos="60000">
              <a:srgbClr val="A5A5A5"/>
            </a:gs>
            <a:gs pos="100000">
              <a:srgbClr val="A5A5A5"/>
            </a:gs>
          </a:gsLst>
          <a:lin ang="0" scaled="1"/>
          <a:tileRect/>
        </a:gradFill>
      </dgm:spPr>
      <dgm:t>
        <a:bodyPr/>
        <a:lstStyle/>
        <a:p>
          <a:r>
            <a:rPr lang="en-US"/>
            <a:t>Background</a:t>
          </a:r>
        </a:p>
      </dgm:t>
    </dgm:pt>
    <dgm:pt modelId="{36AA2E08-66BF-4059-8733-AA1C7C7DDC88}" type="parTrans" cxnId="{879B620A-C5B6-47D2-B974-5ABA9A63E72D}">
      <dgm:prSet/>
      <dgm:spPr/>
    </dgm:pt>
    <dgm:pt modelId="{946D6A65-CA41-4370-BE3F-0623F3BFDB14}" type="sibTrans" cxnId="{879B620A-C5B6-47D2-B974-5ABA9A63E72D}">
      <dgm:prSet/>
      <dgm:spPr/>
    </dgm:pt>
    <dgm:pt modelId="{71A3DDE4-5663-4120-A038-C3F87E785C1A}">
      <dgm:prSet phldrT="[Tex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Overview</a:t>
          </a:r>
        </a:p>
      </dgm:t>
    </dgm:pt>
    <dgm:pt modelId="{214223FF-2320-40B7-B162-C10D3666A1F7}" type="parTrans" cxnId="{2648A30C-5435-45C4-B8A1-206DAF7D15D2}">
      <dgm:prSet/>
      <dgm:spPr/>
    </dgm:pt>
    <dgm:pt modelId="{CAF7CA05-1507-4240-8F40-D7FA92BD09AA}" type="sibTrans" cxnId="{2648A30C-5435-45C4-B8A1-206DAF7D15D2}">
      <dgm:prSet/>
      <dgm:spPr/>
    </dgm:pt>
    <dgm:pt modelId="{AF628AAF-29A6-499B-A051-586AB337E0D9}">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Detection</a:t>
          </a:r>
        </a:p>
      </dgm:t>
    </dgm:pt>
    <dgm:pt modelId="{D35A09FB-A0A7-42AB-A5BC-01274420981A}" type="parTrans" cxnId="{1D3E69F8-8168-44E0-8228-D61F7CBD8904}">
      <dgm:prSet/>
      <dgm:spPr/>
    </dgm:pt>
    <dgm:pt modelId="{33F6E464-B0A8-4CC2-BDED-7752AE839832}" type="sibTrans" cxnId="{1D3E69F8-8168-44E0-8228-D61F7CBD8904}">
      <dgm:prSet/>
      <dgm:spPr/>
    </dgm:pt>
    <dgm:pt modelId="{935D020D-623D-43DC-B4CC-2094D863B2B4}">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Repair</a:t>
          </a:r>
        </a:p>
      </dgm:t>
    </dgm:pt>
    <dgm:pt modelId="{6EDF50B9-53CF-401F-8516-BD11FBB46E61}" type="parTrans" cxnId="{FD60EFFB-F259-4D30-AAA6-DBF0E5E33BB8}">
      <dgm:prSet/>
      <dgm:spPr/>
    </dgm:pt>
    <dgm:pt modelId="{3DC7661B-2550-47CB-B7AC-876820F90F44}" type="sibTrans" cxnId="{FD60EFFB-F259-4D30-AAA6-DBF0E5E33BB8}">
      <dgm:prSet/>
      <dgm:spPr/>
    </dgm:pt>
    <dgm:pt modelId="{6FFC1F02-BF11-4838-9636-7614311BFE0F}">
      <dgm:prSet/>
      <dgm:spPr>
        <a:gradFill flip="none" rotWithShape="0">
          <a:gsLst>
            <a:gs pos="0">
              <a:srgbClr val="A5A5A5"/>
            </a:gs>
            <a:gs pos="33333">
              <a:srgbClr val="A5A5A5"/>
            </a:gs>
            <a:gs pos="60000">
              <a:srgbClr val="A5A5A5"/>
            </a:gs>
            <a:gs pos="100000">
              <a:srgbClr val="A5A5A5"/>
            </a:gs>
          </a:gsLst>
          <a:lin ang="0" scaled="1"/>
          <a:tileRect/>
        </a:gradFill>
      </dgm:spPr>
      <dgm:t>
        <a:bodyPr/>
        <a:lstStyle/>
        <a:p>
          <a:r>
            <a:rPr lang="en-US"/>
            <a:t>Performance</a:t>
          </a:r>
        </a:p>
      </dgm:t>
    </dgm:pt>
    <dgm:pt modelId="{8EDA74E3-DBD9-4786-BC5D-805B756D2628}" type="parTrans" cxnId="{BC76BD8D-C41B-4ADA-844E-91983805021C}">
      <dgm:prSet/>
      <dgm:spPr/>
    </dgm:pt>
    <dgm:pt modelId="{E4B5BE7D-6972-4143-A490-AC36E6ED24B7}" type="sibTrans" cxnId="{BC76BD8D-C41B-4ADA-844E-91983805021C}">
      <dgm:prSet/>
      <dgm:spPr/>
    </dgm:pt>
    <dgm:pt modelId="{6F4303A3-6642-4D15-BE56-BFDD676021D9}" type="pres">
      <dgm:prSet presAssocID="{90C6DA5D-B327-417E-86C8-456204F92675}" presName="Name0" presStyleCnt="0">
        <dgm:presLayoutVars>
          <dgm:dir/>
          <dgm:resizeHandles val="exact"/>
        </dgm:presLayoutVars>
      </dgm:prSet>
      <dgm:spPr/>
    </dgm:pt>
    <dgm:pt modelId="{17174EB8-4D18-4E31-968F-CFE348ABB60C}" type="pres">
      <dgm:prSet presAssocID="{1E569782-B359-4D4B-A4AC-8CF4581B3E47}" presName="parTxOnly" presStyleLbl="node1" presStyleIdx="0" presStyleCnt="6" custScaleX="42411" custScaleY="41158">
        <dgm:presLayoutVars>
          <dgm:bulletEnabled val="1"/>
        </dgm:presLayoutVars>
      </dgm:prSet>
      <dgm:spPr/>
    </dgm:pt>
    <dgm:pt modelId="{8705DD8B-5BFD-4099-8E71-1B2823835FE7}" type="pres">
      <dgm:prSet presAssocID="{FFA1760A-E6F8-440B-83FD-78BAD4934E85}" presName="parSpace" presStyleCnt="0"/>
      <dgm:spPr/>
    </dgm:pt>
    <dgm:pt modelId="{B73DF823-E19F-4A5E-8622-A996A650D24E}" type="pres">
      <dgm:prSet presAssocID="{36F11DE2-8826-413E-BFEC-CB46DB34F341}" presName="parTxOnly" presStyleLbl="node1" presStyleIdx="1" presStyleCnt="6">
        <dgm:presLayoutVars>
          <dgm:bulletEnabled val="1"/>
        </dgm:presLayoutVars>
      </dgm:prSet>
      <dgm:spPr/>
    </dgm:pt>
    <dgm:pt modelId="{2BAA2857-1141-4080-9BF9-B957F4D672F5}" type="pres">
      <dgm:prSet presAssocID="{946D6A65-CA41-4370-BE3F-0623F3BFDB14}" presName="parSpace" presStyleCnt="0"/>
      <dgm:spPr/>
    </dgm:pt>
    <dgm:pt modelId="{E5E3820B-E817-41CE-A4F6-6149AF02D633}" type="pres">
      <dgm:prSet presAssocID="{71A3DDE4-5663-4120-A038-C3F87E785C1A}" presName="parTxOnly" presStyleLbl="node1" presStyleIdx="2" presStyleCnt="6">
        <dgm:presLayoutVars>
          <dgm:bulletEnabled val="1"/>
        </dgm:presLayoutVars>
      </dgm:prSet>
      <dgm:spPr/>
    </dgm:pt>
    <dgm:pt modelId="{020DCCFD-9FEC-4E4B-AAC7-7193657240EF}" type="pres">
      <dgm:prSet presAssocID="{CAF7CA05-1507-4240-8F40-D7FA92BD09AA}" presName="parSpace" presStyleCnt="0"/>
      <dgm:spPr/>
    </dgm:pt>
    <dgm:pt modelId="{7A4F81B6-6148-481C-A772-97C0FA341529}" type="pres">
      <dgm:prSet presAssocID="{AF628AAF-29A6-499B-A051-586AB337E0D9}" presName="parTxOnly" presStyleLbl="node1" presStyleIdx="3" presStyleCnt="6">
        <dgm:presLayoutVars>
          <dgm:bulletEnabled val="1"/>
        </dgm:presLayoutVars>
      </dgm:prSet>
      <dgm:spPr/>
    </dgm:pt>
    <dgm:pt modelId="{7C100430-CBC5-45C7-89E2-08979BF48F28}" type="pres">
      <dgm:prSet presAssocID="{33F6E464-B0A8-4CC2-BDED-7752AE839832}" presName="parSpace" presStyleCnt="0"/>
      <dgm:spPr/>
    </dgm:pt>
    <dgm:pt modelId="{E46FF1DD-04A9-4807-BD24-59ECA939C799}" type="pres">
      <dgm:prSet presAssocID="{935D020D-623D-43DC-B4CC-2094D863B2B4}" presName="parTxOnly" presStyleLbl="node1" presStyleIdx="4" presStyleCnt="6">
        <dgm:presLayoutVars>
          <dgm:bulletEnabled val="1"/>
        </dgm:presLayoutVars>
      </dgm:prSet>
      <dgm:spPr/>
    </dgm:pt>
    <dgm:pt modelId="{468D5D0E-0462-435A-AF68-8670D82CF894}" type="pres">
      <dgm:prSet presAssocID="{3DC7661B-2550-47CB-B7AC-876820F90F44}" presName="parSpace" presStyleCnt="0"/>
      <dgm:spPr/>
    </dgm:pt>
    <dgm:pt modelId="{9E1D5C2E-8289-487C-A07E-5EF9E6887D67}" type="pres">
      <dgm:prSet presAssocID="{6FFC1F02-BF11-4838-9636-7614311BFE0F}" presName="parTxOnly" presStyleLbl="node1" presStyleIdx="5" presStyleCnt="6">
        <dgm:presLayoutVars>
          <dgm:bulletEnabled val="1"/>
        </dgm:presLayoutVars>
      </dgm:prSet>
      <dgm:spPr/>
    </dgm:pt>
  </dgm:ptLst>
  <dgm:cxnLst>
    <dgm:cxn modelId="{8E5CC35C-6922-45FB-BD0B-805CFB34F99B}" type="presOf" srcId="{36F11DE2-8826-413E-BFEC-CB46DB34F341}" destId="{B73DF823-E19F-4A5E-8622-A996A650D24E}" srcOrd="0" destOrd="0" presId="urn:microsoft.com/office/officeart/2005/8/layout/hChevron3"/>
    <dgm:cxn modelId="{AD10A13E-109E-450F-84AB-806E565EF6BC}" type="presOf" srcId="{1E569782-B359-4D4B-A4AC-8CF4581B3E47}" destId="{17174EB8-4D18-4E31-968F-CFE348ABB60C}" srcOrd="0" destOrd="0" presId="urn:microsoft.com/office/officeart/2005/8/layout/hChevron3"/>
    <dgm:cxn modelId="{1D3E69F8-8168-44E0-8228-D61F7CBD8904}" srcId="{90C6DA5D-B327-417E-86C8-456204F92675}" destId="{AF628AAF-29A6-499B-A051-586AB337E0D9}" srcOrd="3" destOrd="0" parTransId="{D35A09FB-A0A7-42AB-A5BC-01274420981A}" sibTransId="{33F6E464-B0A8-4CC2-BDED-7752AE839832}"/>
    <dgm:cxn modelId="{2648A30C-5435-45C4-B8A1-206DAF7D15D2}" srcId="{90C6DA5D-B327-417E-86C8-456204F92675}" destId="{71A3DDE4-5663-4120-A038-C3F87E785C1A}" srcOrd="2" destOrd="0" parTransId="{214223FF-2320-40B7-B162-C10D3666A1F7}" sibTransId="{CAF7CA05-1507-4240-8F40-D7FA92BD09AA}"/>
    <dgm:cxn modelId="{2A74EEF0-055E-4535-BC8A-A23357021D11}" type="presOf" srcId="{AF628AAF-29A6-499B-A051-586AB337E0D9}" destId="{7A4F81B6-6148-481C-A772-97C0FA341529}" srcOrd="0" destOrd="0" presId="urn:microsoft.com/office/officeart/2005/8/layout/hChevron3"/>
    <dgm:cxn modelId="{BC76BD8D-C41B-4ADA-844E-91983805021C}" srcId="{90C6DA5D-B327-417E-86C8-456204F92675}" destId="{6FFC1F02-BF11-4838-9636-7614311BFE0F}" srcOrd="5" destOrd="0" parTransId="{8EDA74E3-DBD9-4786-BC5D-805B756D2628}" sibTransId="{E4B5BE7D-6972-4143-A490-AC36E6ED24B7}"/>
    <dgm:cxn modelId="{4830986D-537F-4232-A95A-D4BF6F25DB45}" type="presOf" srcId="{935D020D-623D-43DC-B4CC-2094D863B2B4}" destId="{E46FF1DD-04A9-4807-BD24-59ECA939C799}" srcOrd="0" destOrd="0" presId="urn:microsoft.com/office/officeart/2005/8/layout/hChevron3"/>
    <dgm:cxn modelId="{B4E247E5-0D6B-489D-A19E-9D941706C645}" srcId="{90C6DA5D-B327-417E-86C8-456204F92675}" destId="{1E569782-B359-4D4B-A4AC-8CF4581B3E47}" srcOrd="0" destOrd="0" parTransId="{81C9D261-DB02-45DB-83DA-10F000E99CE1}" sibTransId="{FFA1760A-E6F8-440B-83FD-78BAD4934E85}"/>
    <dgm:cxn modelId="{FD60EFFB-F259-4D30-AAA6-DBF0E5E33BB8}" srcId="{90C6DA5D-B327-417E-86C8-456204F92675}" destId="{935D020D-623D-43DC-B4CC-2094D863B2B4}" srcOrd="4" destOrd="0" parTransId="{6EDF50B9-53CF-401F-8516-BD11FBB46E61}" sibTransId="{3DC7661B-2550-47CB-B7AC-876820F90F44}"/>
    <dgm:cxn modelId="{89EDD122-7677-453F-819C-E1CBF141D0E0}" type="presOf" srcId="{90C6DA5D-B327-417E-86C8-456204F92675}" destId="{6F4303A3-6642-4D15-BE56-BFDD676021D9}" srcOrd="0" destOrd="0" presId="urn:microsoft.com/office/officeart/2005/8/layout/hChevron3"/>
    <dgm:cxn modelId="{468A00D5-2EA2-409E-9000-B9142F5E5F66}" type="presOf" srcId="{6FFC1F02-BF11-4838-9636-7614311BFE0F}" destId="{9E1D5C2E-8289-487C-A07E-5EF9E6887D67}" srcOrd="0" destOrd="0" presId="urn:microsoft.com/office/officeart/2005/8/layout/hChevron3"/>
    <dgm:cxn modelId="{ABE2B72F-5109-4FE2-8B06-738900D984A5}" type="presOf" srcId="{71A3DDE4-5663-4120-A038-C3F87E785C1A}" destId="{E5E3820B-E817-41CE-A4F6-6149AF02D633}" srcOrd="0" destOrd="0" presId="urn:microsoft.com/office/officeart/2005/8/layout/hChevron3"/>
    <dgm:cxn modelId="{879B620A-C5B6-47D2-B974-5ABA9A63E72D}" srcId="{90C6DA5D-B327-417E-86C8-456204F92675}" destId="{36F11DE2-8826-413E-BFEC-CB46DB34F341}" srcOrd="1" destOrd="0" parTransId="{36AA2E08-66BF-4059-8733-AA1C7C7DDC88}" sibTransId="{946D6A65-CA41-4370-BE3F-0623F3BFDB14}"/>
    <dgm:cxn modelId="{E9FFC2A2-8DD1-4CA1-BF3D-02205C22D659}" type="presParOf" srcId="{6F4303A3-6642-4D15-BE56-BFDD676021D9}" destId="{17174EB8-4D18-4E31-968F-CFE348ABB60C}" srcOrd="0" destOrd="0" presId="urn:microsoft.com/office/officeart/2005/8/layout/hChevron3"/>
    <dgm:cxn modelId="{5F638962-CCC8-422D-A509-5FCBDA4D0096}" type="presParOf" srcId="{6F4303A3-6642-4D15-BE56-BFDD676021D9}" destId="{8705DD8B-5BFD-4099-8E71-1B2823835FE7}" srcOrd="1" destOrd="0" presId="urn:microsoft.com/office/officeart/2005/8/layout/hChevron3"/>
    <dgm:cxn modelId="{6C491FCC-122B-45B6-889B-8DF14C9CA913}" type="presParOf" srcId="{6F4303A3-6642-4D15-BE56-BFDD676021D9}" destId="{B73DF823-E19F-4A5E-8622-A996A650D24E}" srcOrd="2" destOrd="0" presId="urn:microsoft.com/office/officeart/2005/8/layout/hChevron3"/>
    <dgm:cxn modelId="{C2F2EFEA-4D00-484A-8A0C-29B9CC3E5359}" type="presParOf" srcId="{6F4303A3-6642-4D15-BE56-BFDD676021D9}" destId="{2BAA2857-1141-4080-9BF9-B957F4D672F5}" srcOrd="3" destOrd="0" presId="urn:microsoft.com/office/officeart/2005/8/layout/hChevron3"/>
    <dgm:cxn modelId="{A1DDB0E5-7828-4C44-9D30-52229DAA17C2}" type="presParOf" srcId="{6F4303A3-6642-4D15-BE56-BFDD676021D9}" destId="{E5E3820B-E817-41CE-A4F6-6149AF02D633}" srcOrd="4" destOrd="0" presId="urn:microsoft.com/office/officeart/2005/8/layout/hChevron3"/>
    <dgm:cxn modelId="{F8109B05-636F-42BB-A8DE-BCE1EAFA6B4F}" type="presParOf" srcId="{6F4303A3-6642-4D15-BE56-BFDD676021D9}" destId="{020DCCFD-9FEC-4E4B-AAC7-7193657240EF}" srcOrd="5" destOrd="0" presId="urn:microsoft.com/office/officeart/2005/8/layout/hChevron3"/>
    <dgm:cxn modelId="{9659384C-79C0-4A65-B483-670FBFBE415C}" type="presParOf" srcId="{6F4303A3-6642-4D15-BE56-BFDD676021D9}" destId="{7A4F81B6-6148-481C-A772-97C0FA341529}" srcOrd="6" destOrd="0" presId="urn:microsoft.com/office/officeart/2005/8/layout/hChevron3"/>
    <dgm:cxn modelId="{B0A94977-5A4D-4051-9455-6CC392902F0C}" type="presParOf" srcId="{6F4303A3-6642-4D15-BE56-BFDD676021D9}" destId="{7C100430-CBC5-45C7-89E2-08979BF48F28}" srcOrd="7" destOrd="0" presId="urn:microsoft.com/office/officeart/2005/8/layout/hChevron3"/>
    <dgm:cxn modelId="{EA3F0114-3A5E-4FE7-862D-3E1E82F1A224}" type="presParOf" srcId="{6F4303A3-6642-4D15-BE56-BFDD676021D9}" destId="{E46FF1DD-04A9-4807-BD24-59ECA939C799}" srcOrd="8" destOrd="0" presId="urn:microsoft.com/office/officeart/2005/8/layout/hChevron3"/>
    <dgm:cxn modelId="{3E85B61A-F8B8-4F7A-B26B-8E5FCAA9CC27}" type="presParOf" srcId="{6F4303A3-6642-4D15-BE56-BFDD676021D9}" destId="{468D5D0E-0462-435A-AF68-8670D82CF894}" srcOrd="9" destOrd="0" presId="urn:microsoft.com/office/officeart/2005/8/layout/hChevron3"/>
    <dgm:cxn modelId="{5FD3D58C-00E6-4AAB-B2B0-93FC3D6E2DFA}" type="presParOf" srcId="{6F4303A3-6642-4D15-BE56-BFDD676021D9}" destId="{9E1D5C2E-8289-487C-A07E-5EF9E6887D67}"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1DEE0070-A233-46CE-8AF8-051F0026ACDD}" type="doc">
      <dgm:prSet loTypeId="urn:microsoft.com/office/officeart/2005/8/layout/hChevron3" loCatId="process" qsTypeId="urn:microsoft.com/office/officeart/2005/8/quickstyle/simple1" qsCatId="simple" csTypeId="urn:microsoft.com/office/officeart/2005/8/colors/accent1_2" csCatId="accent1" phldr="1"/>
      <dgm:spPr/>
    </dgm:pt>
    <dgm:pt modelId="{69A7762A-6E0A-4A52-A504-BCD27E13A1F7}">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30</a:t>
          </a:r>
        </a:p>
      </dgm:t>
    </dgm:pt>
    <dgm:pt modelId="{90871219-0D2B-4630-86E0-B5DB2E27111D}" type="parTrans" cxnId="{17EFE3F9-EE01-46C1-9085-4BFE49F71790}">
      <dgm:prSet/>
      <dgm:spPr/>
    </dgm:pt>
    <dgm:pt modelId="{5E2156C0-5A54-46B4-8AB3-2966A00A144A}" type="sibTrans" cxnId="{17EFE3F9-EE01-46C1-9085-4BFE49F71790}">
      <dgm:prSet/>
      <dgm:spPr/>
    </dgm:pt>
    <dgm:pt modelId="{5F11214C-A4CB-4D07-A98D-EA7506603E62}">
      <dgm:prSet phldrT="[Text]"/>
      <dgm:spPr>
        <a:gradFill flip="none" rotWithShape="0">
          <a:gsLst>
            <a:gs pos="0">
              <a:srgbClr val="4472C4"/>
            </a:gs>
            <a:gs pos="90909">
              <a:srgbClr val="4472C4"/>
            </a:gs>
            <a:gs pos="100000">
              <a:srgbClr val="4472C4"/>
            </a:gs>
          </a:gsLst>
          <a:lin ang="0" scaled="1"/>
          <a:tileRect/>
        </a:gradFill>
      </dgm:spPr>
      <dgm:t>
        <a:bodyPr/>
        <a:lstStyle/>
        <a:p>
          <a:r>
            <a:rPr lang="en-US"/>
            <a:t>Background</a:t>
          </a:r>
        </a:p>
      </dgm:t>
    </dgm:pt>
    <dgm:pt modelId="{BD056743-6020-4D98-A1E7-C020D9F22C7B}" type="parTrans" cxnId="{BCA8116D-2F18-4744-B5AF-8C01E3AD9D04}">
      <dgm:prSet/>
      <dgm:spPr/>
    </dgm:pt>
    <dgm:pt modelId="{A29CC56F-082F-44C4-902F-E78E1CE9C1C0}" type="sibTrans" cxnId="{BCA8116D-2F18-4744-B5AF-8C01E3AD9D04}">
      <dgm:prSet/>
      <dgm:spPr/>
    </dgm:pt>
    <dgm:pt modelId="{7CCA41DD-8A57-424D-A5EC-F3446D438FB5}">
      <dgm:prSet phldrT="[Text]"/>
      <dgm:spPr>
        <a:gradFill flip="none" rotWithShape="0">
          <a:gsLst>
            <a:gs pos="0">
              <a:srgbClr val="4472C4"/>
            </a:gs>
            <a:gs pos="90909">
              <a:srgbClr val="4472C4"/>
            </a:gs>
            <a:gs pos="100000">
              <a:srgbClr val="4472C4"/>
            </a:gs>
          </a:gsLst>
          <a:lin ang="0" scaled="1"/>
          <a:tileRect/>
        </a:gradFill>
      </dgm:spPr>
      <dgm:t>
        <a:bodyPr/>
        <a:lstStyle/>
        <a:p>
          <a:r>
            <a:rPr lang="en-US"/>
            <a:t>Overview</a:t>
          </a:r>
        </a:p>
      </dgm:t>
    </dgm:pt>
    <dgm:pt modelId="{A4907A87-4A96-40E1-880E-BC1094843C0C}" type="parTrans" cxnId="{04847E03-DD9F-498C-81A1-4852985A78E3}">
      <dgm:prSet/>
      <dgm:spPr/>
    </dgm:pt>
    <dgm:pt modelId="{CB6795C4-0BD3-45A0-979B-FAA3AF5D6BB4}" type="sibTrans" cxnId="{04847E03-DD9F-498C-81A1-4852985A78E3}">
      <dgm:prSet/>
      <dgm:spPr/>
    </dgm:pt>
    <dgm:pt modelId="{7B223C13-847E-43E7-8EA8-D2F6D061EA82}">
      <dgm:prSet/>
      <dgm:spPr>
        <a:gradFill flip="none" rotWithShape="0">
          <a:gsLst>
            <a:gs pos="0">
              <a:srgbClr val="4472C4"/>
            </a:gs>
            <a:gs pos="90909">
              <a:srgbClr val="4472C4"/>
            </a:gs>
            <a:gs pos="100000">
              <a:srgbClr val="4472C4"/>
            </a:gs>
          </a:gsLst>
          <a:lin ang="0" scaled="1"/>
          <a:tileRect/>
        </a:gradFill>
      </dgm:spPr>
      <dgm:t>
        <a:bodyPr/>
        <a:lstStyle/>
        <a:p>
          <a:r>
            <a:rPr lang="en-US"/>
            <a:t>Detection</a:t>
          </a:r>
        </a:p>
      </dgm:t>
    </dgm:pt>
    <dgm:pt modelId="{786DC935-643F-4FFB-95CB-A8FE53150D0C}" type="parTrans" cxnId="{B8F53FC0-580B-40E4-A148-458600A61B7D}">
      <dgm:prSet/>
      <dgm:spPr/>
    </dgm:pt>
    <dgm:pt modelId="{8030DB44-3D9B-4F62-B411-68CD7F1358EB}" type="sibTrans" cxnId="{B8F53FC0-580B-40E4-A148-458600A61B7D}">
      <dgm:prSet/>
      <dgm:spPr/>
    </dgm:pt>
    <dgm:pt modelId="{1C4FB328-FC86-43D6-98CB-C8F47129B5FA}">
      <dgm:prSet/>
      <dgm:spPr>
        <a:gradFill flip="none" rotWithShape="0">
          <a:gsLst>
            <a:gs pos="0">
              <a:srgbClr val="4472C4"/>
            </a:gs>
            <a:gs pos="90909">
              <a:srgbClr val="4472C4"/>
            </a:gs>
            <a:gs pos="100000">
              <a:srgbClr val="4472C4"/>
            </a:gs>
          </a:gsLst>
          <a:lin ang="0" scaled="1"/>
          <a:tileRect/>
        </a:gradFill>
      </dgm:spPr>
      <dgm:t>
        <a:bodyPr/>
        <a:lstStyle/>
        <a:p>
          <a:r>
            <a:rPr lang="en-US"/>
            <a:t>Repair</a:t>
          </a:r>
        </a:p>
      </dgm:t>
    </dgm:pt>
    <dgm:pt modelId="{863DE768-3483-458C-AAFA-9E9D46A5DB41}" type="parTrans" cxnId="{D0B4F891-36B5-472A-9F5E-8F076990EFC0}">
      <dgm:prSet/>
      <dgm:spPr/>
    </dgm:pt>
    <dgm:pt modelId="{58A65314-2B9C-4169-B26A-673023964221}" type="sibTrans" cxnId="{D0B4F891-36B5-472A-9F5E-8F076990EFC0}">
      <dgm:prSet/>
      <dgm:spPr/>
    </dgm:pt>
    <dgm:pt modelId="{DC200F56-8730-4503-9028-3B2B36DC096C}">
      <dgm:prSet/>
      <dgm:spPr>
        <a:gradFill flip="none" rotWithShape="0">
          <a:gsLst>
            <a:gs pos="0">
              <a:srgbClr val="4472C4"/>
            </a:gs>
            <a:gs pos="90909">
              <a:srgbClr val="4472C4"/>
            </a:gs>
            <a:gs pos="100000">
              <a:srgbClr val="A5A5A5"/>
            </a:gs>
          </a:gsLst>
          <a:lin ang="0" scaled="1"/>
          <a:tileRect/>
        </a:gradFill>
      </dgm:spPr>
      <dgm:t>
        <a:bodyPr/>
        <a:lstStyle/>
        <a:p>
          <a:r>
            <a:rPr lang="en-US"/>
            <a:t>Performance</a:t>
          </a:r>
        </a:p>
      </dgm:t>
    </dgm:pt>
    <dgm:pt modelId="{285C6A04-6692-43F1-A067-D11793D9CE6C}" type="parTrans" cxnId="{DB0A1FCA-EAA2-43FF-8A5A-E32AF2656FC0}">
      <dgm:prSet/>
      <dgm:spPr/>
    </dgm:pt>
    <dgm:pt modelId="{95F107ED-6878-4946-9195-64A1969FF362}" type="sibTrans" cxnId="{DB0A1FCA-EAA2-43FF-8A5A-E32AF2656FC0}">
      <dgm:prSet/>
      <dgm:spPr/>
    </dgm:pt>
    <dgm:pt modelId="{4682906C-5053-480B-91A3-11D2BD472426}" type="pres">
      <dgm:prSet presAssocID="{1DEE0070-A233-46CE-8AF8-051F0026ACDD}" presName="Name0" presStyleCnt="0">
        <dgm:presLayoutVars>
          <dgm:dir/>
          <dgm:resizeHandles val="exact"/>
        </dgm:presLayoutVars>
      </dgm:prSet>
      <dgm:spPr/>
    </dgm:pt>
    <dgm:pt modelId="{5EC970C1-5256-4F42-B756-3DCEB747938F}" type="pres">
      <dgm:prSet presAssocID="{69A7762A-6E0A-4A52-A504-BCD27E13A1F7}" presName="parTxOnly" presStyleLbl="node1" presStyleIdx="0" presStyleCnt="6" custScaleX="42411" custScaleY="41158">
        <dgm:presLayoutVars>
          <dgm:bulletEnabled val="1"/>
        </dgm:presLayoutVars>
      </dgm:prSet>
      <dgm:spPr/>
    </dgm:pt>
    <dgm:pt modelId="{CA115A9C-D303-4B1F-A98C-6417BE76B9EC}" type="pres">
      <dgm:prSet presAssocID="{5E2156C0-5A54-46B4-8AB3-2966A00A144A}" presName="parSpace" presStyleCnt="0"/>
      <dgm:spPr/>
    </dgm:pt>
    <dgm:pt modelId="{C8BBCDF5-28B8-46EC-ABCC-E60AE757AD26}" type="pres">
      <dgm:prSet presAssocID="{5F11214C-A4CB-4D07-A98D-EA7506603E62}" presName="parTxOnly" presStyleLbl="node1" presStyleIdx="1" presStyleCnt="6">
        <dgm:presLayoutVars>
          <dgm:bulletEnabled val="1"/>
        </dgm:presLayoutVars>
      </dgm:prSet>
      <dgm:spPr/>
    </dgm:pt>
    <dgm:pt modelId="{31A41236-6306-4834-8A1B-97B8B15A2ECA}" type="pres">
      <dgm:prSet presAssocID="{A29CC56F-082F-44C4-902F-E78E1CE9C1C0}" presName="parSpace" presStyleCnt="0"/>
      <dgm:spPr/>
    </dgm:pt>
    <dgm:pt modelId="{51CBC2B0-F51C-470D-ACF9-C47599D16930}" type="pres">
      <dgm:prSet presAssocID="{7CCA41DD-8A57-424D-A5EC-F3446D438FB5}" presName="parTxOnly" presStyleLbl="node1" presStyleIdx="2" presStyleCnt="6">
        <dgm:presLayoutVars>
          <dgm:bulletEnabled val="1"/>
        </dgm:presLayoutVars>
      </dgm:prSet>
      <dgm:spPr/>
    </dgm:pt>
    <dgm:pt modelId="{9DEB423E-AC80-426F-8127-5F9DEB7A6168}" type="pres">
      <dgm:prSet presAssocID="{CB6795C4-0BD3-45A0-979B-FAA3AF5D6BB4}" presName="parSpace" presStyleCnt="0"/>
      <dgm:spPr/>
    </dgm:pt>
    <dgm:pt modelId="{63DB2B42-2614-424E-9821-91A85FB1438C}" type="pres">
      <dgm:prSet presAssocID="{7B223C13-847E-43E7-8EA8-D2F6D061EA82}" presName="parTxOnly" presStyleLbl="node1" presStyleIdx="3" presStyleCnt="6">
        <dgm:presLayoutVars>
          <dgm:bulletEnabled val="1"/>
        </dgm:presLayoutVars>
      </dgm:prSet>
      <dgm:spPr/>
    </dgm:pt>
    <dgm:pt modelId="{B2D2D69E-DF8C-45E4-8C4A-9B7B7E155796}" type="pres">
      <dgm:prSet presAssocID="{8030DB44-3D9B-4F62-B411-68CD7F1358EB}" presName="parSpace" presStyleCnt="0"/>
      <dgm:spPr/>
    </dgm:pt>
    <dgm:pt modelId="{60A77BBF-EC38-4060-BA3E-90451C95700C}" type="pres">
      <dgm:prSet presAssocID="{1C4FB328-FC86-43D6-98CB-C8F47129B5FA}" presName="parTxOnly" presStyleLbl="node1" presStyleIdx="4" presStyleCnt="6">
        <dgm:presLayoutVars>
          <dgm:bulletEnabled val="1"/>
        </dgm:presLayoutVars>
      </dgm:prSet>
      <dgm:spPr/>
    </dgm:pt>
    <dgm:pt modelId="{5530AA08-26C6-4960-8E0F-FFB6B7B7E9F2}" type="pres">
      <dgm:prSet presAssocID="{58A65314-2B9C-4169-B26A-673023964221}" presName="parSpace" presStyleCnt="0"/>
      <dgm:spPr/>
    </dgm:pt>
    <dgm:pt modelId="{2855C501-629B-4774-8E74-D92ACB99609F}" type="pres">
      <dgm:prSet presAssocID="{DC200F56-8730-4503-9028-3B2B36DC096C}" presName="parTxOnly" presStyleLbl="node1" presStyleIdx="5" presStyleCnt="6">
        <dgm:presLayoutVars>
          <dgm:bulletEnabled val="1"/>
        </dgm:presLayoutVars>
      </dgm:prSet>
      <dgm:spPr/>
    </dgm:pt>
  </dgm:ptLst>
  <dgm:cxnLst>
    <dgm:cxn modelId="{66F3FA02-2FB5-4A8C-BC93-833DDC9F7C0C}" type="presOf" srcId="{1DEE0070-A233-46CE-8AF8-051F0026ACDD}" destId="{4682906C-5053-480B-91A3-11D2BD472426}" srcOrd="0" destOrd="0" presId="urn:microsoft.com/office/officeart/2005/8/layout/hChevron3"/>
    <dgm:cxn modelId="{1E78153F-5881-4FB1-9556-E62B39A03F1A}" type="presOf" srcId="{5F11214C-A4CB-4D07-A98D-EA7506603E62}" destId="{C8BBCDF5-28B8-46EC-ABCC-E60AE757AD26}" srcOrd="0" destOrd="0" presId="urn:microsoft.com/office/officeart/2005/8/layout/hChevron3"/>
    <dgm:cxn modelId="{B8F53FC0-580B-40E4-A148-458600A61B7D}" srcId="{1DEE0070-A233-46CE-8AF8-051F0026ACDD}" destId="{7B223C13-847E-43E7-8EA8-D2F6D061EA82}" srcOrd="3" destOrd="0" parTransId="{786DC935-643F-4FFB-95CB-A8FE53150D0C}" sibTransId="{8030DB44-3D9B-4F62-B411-68CD7F1358EB}"/>
    <dgm:cxn modelId="{B2A82208-3825-4380-88E4-DCFDAAE1DFDF}" type="presOf" srcId="{69A7762A-6E0A-4A52-A504-BCD27E13A1F7}" destId="{5EC970C1-5256-4F42-B756-3DCEB747938F}" srcOrd="0" destOrd="0" presId="urn:microsoft.com/office/officeart/2005/8/layout/hChevron3"/>
    <dgm:cxn modelId="{17EFE3F9-EE01-46C1-9085-4BFE49F71790}" srcId="{1DEE0070-A233-46CE-8AF8-051F0026ACDD}" destId="{69A7762A-6E0A-4A52-A504-BCD27E13A1F7}" srcOrd="0" destOrd="0" parTransId="{90871219-0D2B-4630-86E0-B5DB2E27111D}" sibTransId="{5E2156C0-5A54-46B4-8AB3-2966A00A144A}"/>
    <dgm:cxn modelId="{BCA8116D-2F18-4744-B5AF-8C01E3AD9D04}" srcId="{1DEE0070-A233-46CE-8AF8-051F0026ACDD}" destId="{5F11214C-A4CB-4D07-A98D-EA7506603E62}" srcOrd="1" destOrd="0" parTransId="{BD056743-6020-4D98-A1E7-C020D9F22C7B}" sibTransId="{A29CC56F-082F-44C4-902F-E78E1CE9C1C0}"/>
    <dgm:cxn modelId="{DB0A1FCA-EAA2-43FF-8A5A-E32AF2656FC0}" srcId="{1DEE0070-A233-46CE-8AF8-051F0026ACDD}" destId="{DC200F56-8730-4503-9028-3B2B36DC096C}" srcOrd="5" destOrd="0" parTransId="{285C6A04-6692-43F1-A067-D11793D9CE6C}" sibTransId="{95F107ED-6878-4946-9195-64A1969FF362}"/>
    <dgm:cxn modelId="{CED02635-70A6-4EE8-940E-A0856693B6A8}" type="presOf" srcId="{7CCA41DD-8A57-424D-A5EC-F3446D438FB5}" destId="{51CBC2B0-F51C-470D-ACF9-C47599D16930}" srcOrd="0" destOrd="0" presId="urn:microsoft.com/office/officeart/2005/8/layout/hChevron3"/>
    <dgm:cxn modelId="{24140773-2FDC-41EF-B10C-78902954D572}" type="presOf" srcId="{DC200F56-8730-4503-9028-3B2B36DC096C}" destId="{2855C501-629B-4774-8E74-D92ACB99609F}" srcOrd="0" destOrd="0" presId="urn:microsoft.com/office/officeart/2005/8/layout/hChevron3"/>
    <dgm:cxn modelId="{BABBABFC-6660-4A99-B168-897C3C718800}" type="presOf" srcId="{7B223C13-847E-43E7-8EA8-D2F6D061EA82}" destId="{63DB2B42-2614-424E-9821-91A85FB1438C}" srcOrd="0" destOrd="0" presId="urn:microsoft.com/office/officeart/2005/8/layout/hChevron3"/>
    <dgm:cxn modelId="{04847E03-DD9F-498C-81A1-4852985A78E3}" srcId="{1DEE0070-A233-46CE-8AF8-051F0026ACDD}" destId="{7CCA41DD-8A57-424D-A5EC-F3446D438FB5}" srcOrd="2" destOrd="0" parTransId="{A4907A87-4A96-40E1-880E-BC1094843C0C}" sibTransId="{CB6795C4-0BD3-45A0-979B-FAA3AF5D6BB4}"/>
    <dgm:cxn modelId="{D0B4F891-36B5-472A-9F5E-8F076990EFC0}" srcId="{1DEE0070-A233-46CE-8AF8-051F0026ACDD}" destId="{1C4FB328-FC86-43D6-98CB-C8F47129B5FA}" srcOrd="4" destOrd="0" parTransId="{863DE768-3483-458C-AAFA-9E9D46A5DB41}" sibTransId="{58A65314-2B9C-4169-B26A-673023964221}"/>
    <dgm:cxn modelId="{8FEC6563-213A-4235-A892-710E603C3F6C}" type="presOf" srcId="{1C4FB328-FC86-43D6-98CB-C8F47129B5FA}" destId="{60A77BBF-EC38-4060-BA3E-90451C95700C}" srcOrd="0" destOrd="0" presId="urn:microsoft.com/office/officeart/2005/8/layout/hChevron3"/>
    <dgm:cxn modelId="{BA776B8F-DF76-4B9F-8665-195819CB98AC}" type="presParOf" srcId="{4682906C-5053-480B-91A3-11D2BD472426}" destId="{5EC970C1-5256-4F42-B756-3DCEB747938F}" srcOrd="0" destOrd="0" presId="urn:microsoft.com/office/officeart/2005/8/layout/hChevron3"/>
    <dgm:cxn modelId="{BB3B7AAF-93A6-4AE3-A5ED-D2912BDCB409}" type="presParOf" srcId="{4682906C-5053-480B-91A3-11D2BD472426}" destId="{CA115A9C-D303-4B1F-A98C-6417BE76B9EC}" srcOrd="1" destOrd="0" presId="urn:microsoft.com/office/officeart/2005/8/layout/hChevron3"/>
    <dgm:cxn modelId="{C89A55C4-6F91-475B-8D9D-FFBEF505ED16}" type="presParOf" srcId="{4682906C-5053-480B-91A3-11D2BD472426}" destId="{C8BBCDF5-28B8-46EC-ABCC-E60AE757AD26}" srcOrd="2" destOrd="0" presId="urn:microsoft.com/office/officeart/2005/8/layout/hChevron3"/>
    <dgm:cxn modelId="{D1B7D21F-E34F-4BE3-9576-8E80B47E3209}" type="presParOf" srcId="{4682906C-5053-480B-91A3-11D2BD472426}" destId="{31A41236-6306-4834-8A1B-97B8B15A2ECA}" srcOrd="3" destOrd="0" presId="urn:microsoft.com/office/officeart/2005/8/layout/hChevron3"/>
    <dgm:cxn modelId="{32339D9B-D368-4789-82CE-1D4411C37969}" type="presParOf" srcId="{4682906C-5053-480B-91A3-11D2BD472426}" destId="{51CBC2B0-F51C-470D-ACF9-C47599D16930}" srcOrd="4" destOrd="0" presId="urn:microsoft.com/office/officeart/2005/8/layout/hChevron3"/>
    <dgm:cxn modelId="{5362D538-483F-41A1-B519-454692ABF1A1}" type="presParOf" srcId="{4682906C-5053-480B-91A3-11D2BD472426}" destId="{9DEB423E-AC80-426F-8127-5F9DEB7A6168}" srcOrd="5" destOrd="0" presId="urn:microsoft.com/office/officeart/2005/8/layout/hChevron3"/>
    <dgm:cxn modelId="{136A2462-85AC-4EA0-85A8-0CA267861564}" type="presParOf" srcId="{4682906C-5053-480B-91A3-11D2BD472426}" destId="{63DB2B42-2614-424E-9821-91A85FB1438C}" srcOrd="6" destOrd="0" presId="urn:microsoft.com/office/officeart/2005/8/layout/hChevron3"/>
    <dgm:cxn modelId="{8EFD05F5-2BCE-4848-AC25-9F01D692E21B}" type="presParOf" srcId="{4682906C-5053-480B-91A3-11D2BD472426}" destId="{B2D2D69E-DF8C-45E4-8C4A-9B7B7E155796}" srcOrd="7" destOrd="0" presId="urn:microsoft.com/office/officeart/2005/8/layout/hChevron3"/>
    <dgm:cxn modelId="{B7E8C732-3B99-462E-BFBA-160FED391EF6}" type="presParOf" srcId="{4682906C-5053-480B-91A3-11D2BD472426}" destId="{60A77BBF-EC38-4060-BA3E-90451C95700C}" srcOrd="8" destOrd="0" presId="urn:microsoft.com/office/officeart/2005/8/layout/hChevron3"/>
    <dgm:cxn modelId="{287D39A3-C8D1-45A2-BA47-C2C65E1E7A4D}" type="presParOf" srcId="{4682906C-5053-480B-91A3-11D2BD472426}" destId="{5530AA08-26C6-4960-8E0F-FFB6B7B7E9F2}" srcOrd="9" destOrd="0" presId="urn:microsoft.com/office/officeart/2005/8/layout/hChevron3"/>
    <dgm:cxn modelId="{F984F66B-1C66-498D-91FD-BBCEF893CF9F}" type="presParOf" srcId="{4682906C-5053-480B-91A3-11D2BD472426}" destId="{2855C501-629B-4774-8E74-D92ACB99609F}"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AE36BBDB-7164-4DC4-AF5B-2C0E2820412C}" type="doc">
      <dgm:prSet loTypeId="urn:microsoft.com/office/officeart/2005/8/layout/hChevron3" loCatId="process" qsTypeId="urn:microsoft.com/office/officeart/2005/8/quickstyle/simple1" qsCatId="simple" csTypeId="urn:microsoft.com/office/officeart/2005/8/colors/accent1_2" csCatId="accent1" phldr="1"/>
      <dgm:spPr/>
    </dgm:pt>
    <dgm:pt modelId="{5AF26069-07AF-4337-8D46-F580B1ED97A8}">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31</a:t>
          </a:r>
        </a:p>
      </dgm:t>
    </dgm:pt>
    <dgm:pt modelId="{0093EC3A-8D36-4B29-8BBB-B72660724C89}" type="parTrans" cxnId="{CF1ADCA5-00A7-42F3-AD6F-F78E30186CF8}">
      <dgm:prSet/>
      <dgm:spPr/>
    </dgm:pt>
    <dgm:pt modelId="{41B7132B-5565-4BD1-9C4D-13DB22E4F4E0}" type="sibTrans" cxnId="{CF1ADCA5-00A7-42F3-AD6F-F78E30186CF8}">
      <dgm:prSet/>
      <dgm:spPr/>
    </dgm:pt>
    <dgm:pt modelId="{C206151F-054F-49D8-B9FC-0666DE7077FF}">
      <dgm:prSet phldrT="[Text]"/>
      <dgm:spPr>
        <a:gradFill flip="none" rotWithShape="0">
          <a:gsLst>
            <a:gs pos="0">
              <a:srgbClr val="4472C4"/>
            </a:gs>
            <a:gs pos="16667">
              <a:srgbClr val="4472C4"/>
            </a:gs>
            <a:gs pos="60000">
              <a:srgbClr val="4472C4"/>
            </a:gs>
            <a:gs pos="100000">
              <a:srgbClr val="4472C4"/>
            </a:gs>
          </a:gsLst>
          <a:lin ang="0" scaled="1"/>
          <a:tileRect/>
        </a:gradFill>
      </dgm:spPr>
      <dgm:t>
        <a:bodyPr/>
        <a:lstStyle/>
        <a:p>
          <a:r>
            <a:rPr lang="en-US"/>
            <a:t>Background</a:t>
          </a:r>
        </a:p>
      </dgm:t>
    </dgm:pt>
    <dgm:pt modelId="{79F026C3-CB42-428B-9A1D-1F18706BD631}" type="parTrans" cxnId="{BC594E13-8E9C-49E9-A691-4D6EE4B1E4D7}">
      <dgm:prSet/>
      <dgm:spPr/>
    </dgm:pt>
    <dgm:pt modelId="{47EA0527-3D2C-4540-81AE-A16F0E6CD647}" type="sibTrans" cxnId="{BC594E13-8E9C-49E9-A691-4D6EE4B1E4D7}">
      <dgm:prSet/>
      <dgm:spPr/>
    </dgm:pt>
    <dgm:pt modelId="{E77221EE-72CE-43B3-8463-8F885988D99C}">
      <dgm:prSet phldrT="[Text]"/>
      <dgm:spPr>
        <a:gradFill flip="none" rotWithShape="0">
          <a:gsLst>
            <a:gs pos="0">
              <a:srgbClr val="4472C4"/>
            </a:gs>
            <a:gs pos="16667">
              <a:srgbClr val="4472C4"/>
            </a:gs>
            <a:gs pos="60000">
              <a:srgbClr val="4472C4"/>
            </a:gs>
            <a:gs pos="100000">
              <a:srgbClr val="4472C4"/>
            </a:gs>
          </a:gsLst>
          <a:lin ang="0" scaled="1"/>
          <a:tileRect/>
        </a:gradFill>
      </dgm:spPr>
      <dgm:t>
        <a:bodyPr/>
        <a:lstStyle/>
        <a:p>
          <a:r>
            <a:rPr lang="en-US"/>
            <a:t>Overview</a:t>
          </a:r>
        </a:p>
      </dgm:t>
    </dgm:pt>
    <dgm:pt modelId="{B3115C60-B504-4753-83F3-0CFC48A00BD7}" type="parTrans" cxnId="{9A63ACE1-CAB6-4071-BD1A-0B96C82A8DE4}">
      <dgm:prSet/>
      <dgm:spPr/>
    </dgm:pt>
    <dgm:pt modelId="{289361A0-71C1-4339-9C67-6050B2D3E251}" type="sibTrans" cxnId="{9A63ACE1-CAB6-4071-BD1A-0B96C82A8DE4}">
      <dgm:prSet/>
      <dgm:spPr/>
    </dgm:pt>
    <dgm:pt modelId="{75F9A648-B538-401B-A00D-9786FC593F63}">
      <dgm:prSet/>
      <dgm:spPr>
        <a:gradFill flip="none" rotWithShape="0">
          <a:gsLst>
            <a:gs pos="0">
              <a:srgbClr val="4472C4"/>
            </a:gs>
            <a:gs pos="16667">
              <a:srgbClr val="4472C4"/>
            </a:gs>
            <a:gs pos="60000">
              <a:srgbClr val="4472C4"/>
            </a:gs>
            <a:gs pos="100000">
              <a:srgbClr val="4472C4"/>
            </a:gs>
          </a:gsLst>
          <a:lin ang="0" scaled="1"/>
          <a:tileRect/>
        </a:gradFill>
      </dgm:spPr>
      <dgm:t>
        <a:bodyPr/>
        <a:lstStyle/>
        <a:p>
          <a:r>
            <a:rPr lang="en-US"/>
            <a:t>Detection</a:t>
          </a:r>
        </a:p>
      </dgm:t>
    </dgm:pt>
    <dgm:pt modelId="{2D30FD4F-BCF2-4AB6-9510-32AF7CB8E908}" type="parTrans" cxnId="{7911C9ED-F2E8-47C8-AD0D-7D6BAAF608FE}">
      <dgm:prSet/>
      <dgm:spPr/>
    </dgm:pt>
    <dgm:pt modelId="{D283BE03-BC8A-498E-89B3-6C2A127DD5B5}" type="sibTrans" cxnId="{7911C9ED-F2E8-47C8-AD0D-7D6BAAF608FE}">
      <dgm:prSet/>
      <dgm:spPr/>
    </dgm:pt>
    <dgm:pt modelId="{61541699-D023-4013-BC12-D5843D0A272F}">
      <dgm:prSet/>
      <dgm:spPr>
        <a:gradFill flip="none" rotWithShape="0">
          <a:gsLst>
            <a:gs pos="0">
              <a:srgbClr val="4472C4"/>
            </a:gs>
            <a:gs pos="16667">
              <a:srgbClr val="4472C4"/>
            </a:gs>
            <a:gs pos="60000">
              <a:srgbClr val="4472C4"/>
            </a:gs>
            <a:gs pos="100000">
              <a:srgbClr val="4472C4"/>
            </a:gs>
          </a:gsLst>
          <a:lin ang="0" scaled="1"/>
          <a:tileRect/>
        </a:gradFill>
      </dgm:spPr>
      <dgm:t>
        <a:bodyPr/>
        <a:lstStyle/>
        <a:p>
          <a:r>
            <a:rPr lang="en-US"/>
            <a:t>Repair</a:t>
          </a:r>
        </a:p>
      </dgm:t>
    </dgm:pt>
    <dgm:pt modelId="{173F6E17-9D6A-457F-B5AE-5980A2A672F5}" type="parTrans" cxnId="{B0A68628-BF36-49FB-A337-18411032FDB8}">
      <dgm:prSet/>
      <dgm:spPr/>
    </dgm:pt>
    <dgm:pt modelId="{DD85C340-4857-4387-A7A3-297FA2516A9A}" type="sibTrans" cxnId="{B0A68628-BF36-49FB-A337-18411032FDB8}">
      <dgm:prSet/>
      <dgm:spPr/>
    </dgm:pt>
    <dgm:pt modelId="{872C95D2-1595-4602-B308-EFDE73E7C6DF}">
      <dgm:prSet/>
      <dgm:spPr>
        <a:gradFill flip="none" rotWithShape="0">
          <a:gsLst>
            <a:gs pos="0">
              <a:srgbClr val="4472C4"/>
            </a:gs>
            <a:gs pos="16667">
              <a:srgbClr val="4472C4"/>
            </a:gs>
            <a:gs pos="60000">
              <a:srgbClr val="4472C4"/>
            </a:gs>
            <a:gs pos="100000">
              <a:srgbClr val="4472C4"/>
            </a:gs>
          </a:gsLst>
          <a:lin ang="0" scaled="1"/>
          <a:tileRect/>
        </a:gradFill>
      </dgm:spPr>
      <dgm:t>
        <a:bodyPr/>
        <a:lstStyle/>
        <a:p>
          <a:r>
            <a:rPr lang="en-US"/>
            <a:t>Performance</a:t>
          </a:r>
        </a:p>
      </dgm:t>
    </dgm:pt>
    <dgm:pt modelId="{E1F4C27A-0B48-4737-B737-46F9D277AD04}" type="parTrans" cxnId="{090041DA-DC85-425E-9B37-092CB576896E}">
      <dgm:prSet/>
      <dgm:spPr/>
    </dgm:pt>
    <dgm:pt modelId="{49387EB2-A533-4EAB-BBAD-7D9159AF3968}" type="sibTrans" cxnId="{090041DA-DC85-425E-9B37-092CB576896E}">
      <dgm:prSet/>
      <dgm:spPr/>
    </dgm:pt>
    <dgm:pt modelId="{BC7434F3-DE5D-4C25-9F18-C8B44FFC93E3}" type="pres">
      <dgm:prSet presAssocID="{AE36BBDB-7164-4DC4-AF5B-2C0E2820412C}" presName="Name0" presStyleCnt="0">
        <dgm:presLayoutVars>
          <dgm:dir/>
          <dgm:resizeHandles val="exact"/>
        </dgm:presLayoutVars>
      </dgm:prSet>
      <dgm:spPr/>
    </dgm:pt>
    <dgm:pt modelId="{B987D235-CA49-4F0C-A533-A9C5529D9D0D}" type="pres">
      <dgm:prSet presAssocID="{5AF26069-07AF-4337-8D46-F580B1ED97A8}" presName="parTxOnly" presStyleLbl="node1" presStyleIdx="0" presStyleCnt="6" custScaleX="42411" custScaleY="41158">
        <dgm:presLayoutVars>
          <dgm:bulletEnabled val="1"/>
        </dgm:presLayoutVars>
      </dgm:prSet>
      <dgm:spPr/>
    </dgm:pt>
    <dgm:pt modelId="{697001D3-AAB5-4FE6-A5A0-01F8496B0EE5}" type="pres">
      <dgm:prSet presAssocID="{41B7132B-5565-4BD1-9C4D-13DB22E4F4E0}" presName="parSpace" presStyleCnt="0"/>
      <dgm:spPr/>
    </dgm:pt>
    <dgm:pt modelId="{7AC2184C-7792-4C73-AFA8-95F0309DE64B}" type="pres">
      <dgm:prSet presAssocID="{C206151F-054F-49D8-B9FC-0666DE7077FF}" presName="parTxOnly" presStyleLbl="node1" presStyleIdx="1" presStyleCnt="6">
        <dgm:presLayoutVars>
          <dgm:bulletEnabled val="1"/>
        </dgm:presLayoutVars>
      </dgm:prSet>
      <dgm:spPr/>
    </dgm:pt>
    <dgm:pt modelId="{547C433E-8946-44FF-8E67-98A2BE6FC5AF}" type="pres">
      <dgm:prSet presAssocID="{47EA0527-3D2C-4540-81AE-A16F0E6CD647}" presName="parSpace" presStyleCnt="0"/>
      <dgm:spPr/>
    </dgm:pt>
    <dgm:pt modelId="{DB843C50-0F8A-4ED9-80B5-CACECC32F555}" type="pres">
      <dgm:prSet presAssocID="{E77221EE-72CE-43B3-8463-8F885988D99C}" presName="parTxOnly" presStyleLbl="node1" presStyleIdx="2" presStyleCnt="6">
        <dgm:presLayoutVars>
          <dgm:bulletEnabled val="1"/>
        </dgm:presLayoutVars>
      </dgm:prSet>
      <dgm:spPr/>
    </dgm:pt>
    <dgm:pt modelId="{17434DD2-31A3-4173-8B87-AF27F6B4E6BE}" type="pres">
      <dgm:prSet presAssocID="{289361A0-71C1-4339-9C67-6050B2D3E251}" presName="parSpace" presStyleCnt="0"/>
      <dgm:spPr/>
    </dgm:pt>
    <dgm:pt modelId="{4DC2FC9F-7F18-4D1B-B504-34E4C291E08E}" type="pres">
      <dgm:prSet presAssocID="{75F9A648-B538-401B-A00D-9786FC593F63}" presName="parTxOnly" presStyleLbl="node1" presStyleIdx="3" presStyleCnt="6">
        <dgm:presLayoutVars>
          <dgm:bulletEnabled val="1"/>
        </dgm:presLayoutVars>
      </dgm:prSet>
      <dgm:spPr/>
    </dgm:pt>
    <dgm:pt modelId="{0CF10610-716D-4061-B454-1E9D96144E5D}" type="pres">
      <dgm:prSet presAssocID="{D283BE03-BC8A-498E-89B3-6C2A127DD5B5}" presName="parSpace" presStyleCnt="0"/>
      <dgm:spPr/>
    </dgm:pt>
    <dgm:pt modelId="{DA29F34D-BF8D-4531-BEDB-28EECA7DAA2A}" type="pres">
      <dgm:prSet presAssocID="{61541699-D023-4013-BC12-D5843D0A272F}" presName="parTxOnly" presStyleLbl="node1" presStyleIdx="4" presStyleCnt="6">
        <dgm:presLayoutVars>
          <dgm:bulletEnabled val="1"/>
        </dgm:presLayoutVars>
      </dgm:prSet>
      <dgm:spPr/>
    </dgm:pt>
    <dgm:pt modelId="{BFF5CA34-742D-43B7-BA43-85CD2E8EF011}" type="pres">
      <dgm:prSet presAssocID="{DD85C340-4857-4387-A7A3-297FA2516A9A}" presName="parSpace" presStyleCnt="0"/>
      <dgm:spPr/>
    </dgm:pt>
    <dgm:pt modelId="{86AB8A39-B5E9-46E9-A932-60C3F64EACD7}" type="pres">
      <dgm:prSet presAssocID="{872C95D2-1595-4602-B308-EFDE73E7C6DF}" presName="parTxOnly" presStyleLbl="node1" presStyleIdx="5" presStyleCnt="6">
        <dgm:presLayoutVars>
          <dgm:bulletEnabled val="1"/>
        </dgm:presLayoutVars>
      </dgm:prSet>
      <dgm:spPr/>
    </dgm:pt>
  </dgm:ptLst>
  <dgm:cxnLst>
    <dgm:cxn modelId="{7911C9ED-F2E8-47C8-AD0D-7D6BAAF608FE}" srcId="{AE36BBDB-7164-4DC4-AF5B-2C0E2820412C}" destId="{75F9A648-B538-401B-A00D-9786FC593F63}" srcOrd="3" destOrd="0" parTransId="{2D30FD4F-BCF2-4AB6-9510-32AF7CB8E908}" sibTransId="{D283BE03-BC8A-498E-89B3-6C2A127DD5B5}"/>
    <dgm:cxn modelId="{9A63ACE1-CAB6-4071-BD1A-0B96C82A8DE4}" srcId="{AE36BBDB-7164-4DC4-AF5B-2C0E2820412C}" destId="{E77221EE-72CE-43B3-8463-8F885988D99C}" srcOrd="2" destOrd="0" parTransId="{B3115C60-B504-4753-83F3-0CFC48A00BD7}" sibTransId="{289361A0-71C1-4339-9C67-6050B2D3E251}"/>
    <dgm:cxn modelId="{8BE8AAE6-EE99-4E8F-9078-34328EAEF7F3}" type="presOf" srcId="{C206151F-054F-49D8-B9FC-0666DE7077FF}" destId="{7AC2184C-7792-4C73-AFA8-95F0309DE64B}" srcOrd="0" destOrd="0" presId="urn:microsoft.com/office/officeart/2005/8/layout/hChevron3"/>
    <dgm:cxn modelId="{4C8E4D56-641B-4DB6-9739-4E313C5005E3}" type="presOf" srcId="{872C95D2-1595-4602-B308-EFDE73E7C6DF}" destId="{86AB8A39-B5E9-46E9-A932-60C3F64EACD7}" srcOrd="0" destOrd="0" presId="urn:microsoft.com/office/officeart/2005/8/layout/hChevron3"/>
    <dgm:cxn modelId="{7D816D31-CAD2-4576-90FB-6D29D21C345F}" type="presOf" srcId="{E77221EE-72CE-43B3-8463-8F885988D99C}" destId="{DB843C50-0F8A-4ED9-80B5-CACECC32F555}" srcOrd="0" destOrd="0" presId="urn:microsoft.com/office/officeart/2005/8/layout/hChevron3"/>
    <dgm:cxn modelId="{BC594E13-8E9C-49E9-A691-4D6EE4B1E4D7}" srcId="{AE36BBDB-7164-4DC4-AF5B-2C0E2820412C}" destId="{C206151F-054F-49D8-B9FC-0666DE7077FF}" srcOrd="1" destOrd="0" parTransId="{79F026C3-CB42-428B-9A1D-1F18706BD631}" sibTransId="{47EA0527-3D2C-4540-81AE-A16F0E6CD647}"/>
    <dgm:cxn modelId="{CF1ADCA5-00A7-42F3-AD6F-F78E30186CF8}" srcId="{AE36BBDB-7164-4DC4-AF5B-2C0E2820412C}" destId="{5AF26069-07AF-4337-8D46-F580B1ED97A8}" srcOrd="0" destOrd="0" parTransId="{0093EC3A-8D36-4B29-8BBB-B72660724C89}" sibTransId="{41B7132B-5565-4BD1-9C4D-13DB22E4F4E0}"/>
    <dgm:cxn modelId="{090041DA-DC85-425E-9B37-092CB576896E}" srcId="{AE36BBDB-7164-4DC4-AF5B-2C0E2820412C}" destId="{872C95D2-1595-4602-B308-EFDE73E7C6DF}" srcOrd="5" destOrd="0" parTransId="{E1F4C27A-0B48-4737-B737-46F9D277AD04}" sibTransId="{49387EB2-A533-4EAB-BBAD-7D9159AF3968}"/>
    <dgm:cxn modelId="{7A9525D4-FC64-41BC-B4F0-C3E7A6EF93B9}" type="presOf" srcId="{AE36BBDB-7164-4DC4-AF5B-2C0E2820412C}" destId="{BC7434F3-DE5D-4C25-9F18-C8B44FFC93E3}" srcOrd="0" destOrd="0" presId="urn:microsoft.com/office/officeart/2005/8/layout/hChevron3"/>
    <dgm:cxn modelId="{B3389A15-6CB5-446C-B38D-ED50CBE29277}" type="presOf" srcId="{75F9A648-B538-401B-A00D-9786FC593F63}" destId="{4DC2FC9F-7F18-4D1B-B504-34E4C291E08E}" srcOrd="0" destOrd="0" presId="urn:microsoft.com/office/officeart/2005/8/layout/hChevron3"/>
    <dgm:cxn modelId="{82C95BDE-D5E2-4637-80F5-049BC5EC6906}" type="presOf" srcId="{5AF26069-07AF-4337-8D46-F580B1ED97A8}" destId="{B987D235-CA49-4F0C-A533-A9C5529D9D0D}" srcOrd="0" destOrd="0" presId="urn:microsoft.com/office/officeart/2005/8/layout/hChevron3"/>
    <dgm:cxn modelId="{CB55D1F5-7078-41D7-AE79-76D9345EACC7}" type="presOf" srcId="{61541699-D023-4013-BC12-D5843D0A272F}" destId="{DA29F34D-BF8D-4531-BEDB-28EECA7DAA2A}" srcOrd="0" destOrd="0" presId="urn:microsoft.com/office/officeart/2005/8/layout/hChevron3"/>
    <dgm:cxn modelId="{B0A68628-BF36-49FB-A337-18411032FDB8}" srcId="{AE36BBDB-7164-4DC4-AF5B-2C0E2820412C}" destId="{61541699-D023-4013-BC12-D5843D0A272F}" srcOrd="4" destOrd="0" parTransId="{173F6E17-9D6A-457F-B5AE-5980A2A672F5}" sibTransId="{DD85C340-4857-4387-A7A3-297FA2516A9A}"/>
    <dgm:cxn modelId="{CDE1E804-2619-4B37-8135-73F3861AEB32}" type="presParOf" srcId="{BC7434F3-DE5D-4C25-9F18-C8B44FFC93E3}" destId="{B987D235-CA49-4F0C-A533-A9C5529D9D0D}" srcOrd="0" destOrd="0" presId="urn:microsoft.com/office/officeart/2005/8/layout/hChevron3"/>
    <dgm:cxn modelId="{3CD48E8D-02EB-4879-8E31-590521B7A7AC}" type="presParOf" srcId="{BC7434F3-DE5D-4C25-9F18-C8B44FFC93E3}" destId="{697001D3-AAB5-4FE6-A5A0-01F8496B0EE5}" srcOrd="1" destOrd="0" presId="urn:microsoft.com/office/officeart/2005/8/layout/hChevron3"/>
    <dgm:cxn modelId="{EA4B96F1-73CA-4F52-9216-F5FCDAA4012B}" type="presParOf" srcId="{BC7434F3-DE5D-4C25-9F18-C8B44FFC93E3}" destId="{7AC2184C-7792-4C73-AFA8-95F0309DE64B}" srcOrd="2" destOrd="0" presId="urn:microsoft.com/office/officeart/2005/8/layout/hChevron3"/>
    <dgm:cxn modelId="{82D3C535-742A-406A-8C0C-F54506AEE5C6}" type="presParOf" srcId="{BC7434F3-DE5D-4C25-9F18-C8B44FFC93E3}" destId="{547C433E-8946-44FF-8E67-98A2BE6FC5AF}" srcOrd="3" destOrd="0" presId="urn:microsoft.com/office/officeart/2005/8/layout/hChevron3"/>
    <dgm:cxn modelId="{BA206AA7-BE74-454E-8B0B-2476E1583255}" type="presParOf" srcId="{BC7434F3-DE5D-4C25-9F18-C8B44FFC93E3}" destId="{DB843C50-0F8A-4ED9-80B5-CACECC32F555}" srcOrd="4" destOrd="0" presId="urn:microsoft.com/office/officeart/2005/8/layout/hChevron3"/>
    <dgm:cxn modelId="{5F6176AE-EF56-456A-8217-61BCC7A9EFEF}" type="presParOf" srcId="{BC7434F3-DE5D-4C25-9F18-C8B44FFC93E3}" destId="{17434DD2-31A3-4173-8B87-AF27F6B4E6BE}" srcOrd="5" destOrd="0" presId="urn:microsoft.com/office/officeart/2005/8/layout/hChevron3"/>
    <dgm:cxn modelId="{03527FF8-4B07-4335-A83E-554F3070A48C}" type="presParOf" srcId="{BC7434F3-DE5D-4C25-9F18-C8B44FFC93E3}" destId="{4DC2FC9F-7F18-4D1B-B504-34E4C291E08E}" srcOrd="6" destOrd="0" presId="urn:microsoft.com/office/officeart/2005/8/layout/hChevron3"/>
    <dgm:cxn modelId="{14D642F1-8334-41C7-8700-83EF2E7761F6}" type="presParOf" srcId="{BC7434F3-DE5D-4C25-9F18-C8B44FFC93E3}" destId="{0CF10610-716D-4061-B454-1E9D96144E5D}" srcOrd="7" destOrd="0" presId="urn:microsoft.com/office/officeart/2005/8/layout/hChevron3"/>
    <dgm:cxn modelId="{CAA72BFE-104B-4395-AC46-A3AE94ED243F}" type="presParOf" srcId="{BC7434F3-DE5D-4C25-9F18-C8B44FFC93E3}" destId="{DA29F34D-BF8D-4531-BEDB-28EECA7DAA2A}" srcOrd="8" destOrd="0" presId="urn:microsoft.com/office/officeart/2005/8/layout/hChevron3"/>
    <dgm:cxn modelId="{153BE37A-A1DC-4D57-88ED-01AE0E846335}" type="presParOf" srcId="{BC7434F3-DE5D-4C25-9F18-C8B44FFC93E3}" destId="{BFF5CA34-742D-43B7-BA43-85CD2E8EF011}" srcOrd="9" destOrd="0" presId="urn:microsoft.com/office/officeart/2005/8/layout/hChevron3"/>
    <dgm:cxn modelId="{28A4CFCE-70C7-44CE-A916-B5A5E5DA056B}" type="presParOf" srcId="{BC7434F3-DE5D-4C25-9F18-C8B44FFC93E3}" destId="{86AB8A39-B5E9-46E9-A932-60C3F64EACD7}" srcOrd="10"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9FE0BA3C-4DA0-4F0D-9C60-BC004A48A7B5}" type="doc">
      <dgm:prSet loTypeId="urn:microsoft.com/office/officeart/2005/8/layout/hChevron3" loCatId="process" qsTypeId="urn:microsoft.com/office/officeart/2005/8/quickstyle/simple1" qsCatId="simple" csTypeId="urn:microsoft.com/office/officeart/2005/8/colors/accent1_2" csCatId="accent1" phldr="1"/>
      <dgm:spPr/>
    </dgm:pt>
    <dgm:pt modelId="{AD438363-C88E-4DDD-A31E-561C947EEFEA}">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32</a:t>
          </a:r>
        </a:p>
      </dgm:t>
    </dgm:pt>
    <dgm:pt modelId="{A06ED3C3-D433-48BE-8D1A-CDAE74999CE4}" type="parTrans" cxnId="{28AAAD0A-A221-4132-8BAE-EC477711C57E}">
      <dgm:prSet/>
      <dgm:spPr/>
    </dgm:pt>
    <dgm:pt modelId="{58D17360-6E21-41A1-8761-F78B791C7FE0}" type="sibTrans" cxnId="{28AAAD0A-A221-4132-8BAE-EC477711C57E}">
      <dgm:prSet/>
      <dgm:spPr/>
    </dgm:pt>
    <dgm:pt modelId="{F365709B-EC14-42F0-A5BC-FFCECCDFDF73}">
      <dgm:prSet phldrT="[Text]"/>
      <dgm:spPr>
        <a:gradFill flip="none" rotWithShape="0">
          <a:gsLst>
            <a:gs pos="0">
              <a:srgbClr val="4472C4"/>
            </a:gs>
            <a:gs pos="33333">
              <a:srgbClr val="4472C4"/>
            </a:gs>
            <a:gs pos="60000">
              <a:srgbClr val="4472C4"/>
            </a:gs>
            <a:gs pos="100000">
              <a:srgbClr val="4472C4"/>
            </a:gs>
          </a:gsLst>
          <a:lin ang="0" scaled="1"/>
          <a:tileRect/>
        </a:gradFill>
      </dgm:spPr>
      <dgm:t>
        <a:bodyPr/>
        <a:lstStyle/>
        <a:p>
          <a:r>
            <a:rPr lang="en-US"/>
            <a:t>Background</a:t>
          </a:r>
        </a:p>
      </dgm:t>
    </dgm:pt>
    <dgm:pt modelId="{BC733B00-29B0-43F2-ADD1-9E7A43FACA7F}" type="parTrans" cxnId="{E6F71E8B-16F9-425D-9389-0F124C3C73BE}">
      <dgm:prSet/>
      <dgm:spPr/>
    </dgm:pt>
    <dgm:pt modelId="{06D3E974-5006-4EB9-841D-4026672C513A}" type="sibTrans" cxnId="{E6F71E8B-16F9-425D-9389-0F124C3C73BE}">
      <dgm:prSet/>
      <dgm:spPr/>
    </dgm:pt>
    <dgm:pt modelId="{D19889DF-25C7-41A5-9F27-E69537E1601A}">
      <dgm:prSet phldrT="[Text]"/>
      <dgm:spPr>
        <a:gradFill flip="none" rotWithShape="0">
          <a:gsLst>
            <a:gs pos="0">
              <a:srgbClr val="4472C4"/>
            </a:gs>
            <a:gs pos="33333">
              <a:srgbClr val="4472C4"/>
            </a:gs>
            <a:gs pos="60000">
              <a:srgbClr val="4472C4"/>
            </a:gs>
            <a:gs pos="100000">
              <a:srgbClr val="4472C4"/>
            </a:gs>
          </a:gsLst>
          <a:lin ang="0" scaled="1"/>
          <a:tileRect/>
        </a:gradFill>
      </dgm:spPr>
      <dgm:t>
        <a:bodyPr/>
        <a:lstStyle/>
        <a:p>
          <a:r>
            <a:rPr lang="en-US"/>
            <a:t>Overview</a:t>
          </a:r>
        </a:p>
      </dgm:t>
    </dgm:pt>
    <dgm:pt modelId="{62657E8D-0F1C-40BF-BCD8-00AA67771F6A}" type="parTrans" cxnId="{0936CE97-3B0C-464B-8671-1DB32D17BC9F}">
      <dgm:prSet/>
      <dgm:spPr/>
    </dgm:pt>
    <dgm:pt modelId="{A6DCE379-ED1D-44A9-AC0F-6240500BAF39}" type="sibTrans" cxnId="{0936CE97-3B0C-464B-8671-1DB32D17BC9F}">
      <dgm:prSet/>
      <dgm:spPr/>
    </dgm:pt>
    <dgm:pt modelId="{FF5B0F98-19C7-4088-A276-0FA1A1C5F09E}">
      <dgm:prSet/>
      <dgm:spPr>
        <a:gradFill flip="none" rotWithShape="0">
          <a:gsLst>
            <a:gs pos="0">
              <a:srgbClr val="4472C4"/>
            </a:gs>
            <a:gs pos="33333">
              <a:srgbClr val="4472C4"/>
            </a:gs>
            <a:gs pos="60000">
              <a:srgbClr val="4472C4"/>
            </a:gs>
            <a:gs pos="100000">
              <a:srgbClr val="4472C4"/>
            </a:gs>
          </a:gsLst>
          <a:lin ang="0" scaled="1"/>
          <a:tileRect/>
        </a:gradFill>
      </dgm:spPr>
      <dgm:t>
        <a:bodyPr/>
        <a:lstStyle/>
        <a:p>
          <a:r>
            <a:rPr lang="en-US"/>
            <a:t>Detection</a:t>
          </a:r>
        </a:p>
      </dgm:t>
    </dgm:pt>
    <dgm:pt modelId="{199D5250-3244-4269-AD0E-E2B39F98D2A8}" type="parTrans" cxnId="{379668BA-C896-4025-827E-0329886489DB}">
      <dgm:prSet/>
      <dgm:spPr/>
    </dgm:pt>
    <dgm:pt modelId="{A201DAC8-4AF2-4AC0-8AFF-4BFF0F99C5C7}" type="sibTrans" cxnId="{379668BA-C896-4025-827E-0329886489DB}">
      <dgm:prSet/>
      <dgm:spPr/>
    </dgm:pt>
    <dgm:pt modelId="{F5998E81-7FEE-4D9B-84A1-924D0DDFA60F}">
      <dgm:prSet/>
      <dgm:spPr>
        <a:gradFill flip="none" rotWithShape="0">
          <a:gsLst>
            <a:gs pos="0">
              <a:srgbClr val="4472C4"/>
            </a:gs>
            <a:gs pos="33333">
              <a:srgbClr val="4472C4"/>
            </a:gs>
            <a:gs pos="60000">
              <a:srgbClr val="4472C4"/>
            </a:gs>
            <a:gs pos="100000">
              <a:srgbClr val="4472C4"/>
            </a:gs>
          </a:gsLst>
          <a:lin ang="0" scaled="1"/>
          <a:tileRect/>
        </a:gradFill>
      </dgm:spPr>
      <dgm:t>
        <a:bodyPr/>
        <a:lstStyle/>
        <a:p>
          <a:r>
            <a:rPr lang="en-US"/>
            <a:t>Repair</a:t>
          </a:r>
        </a:p>
      </dgm:t>
    </dgm:pt>
    <dgm:pt modelId="{72DF81B6-7FE1-42AD-935F-72855FAC7974}" type="parTrans" cxnId="{08AD5C3F-EFF3-479E-A691-C04DB43BDD4E}">
      <dgm:prSet/>
      <dgm:spPr/>
    </dgm:pt>
    <dgm:pt modelId="{59892F79-791D-492A-ABD2-C5F2E74686AD}" type="sibTrans" cxnId="{08AD5C3F-EFF3-479E-A691-C04DB43BDD4E}">
      <dgm:prSet/>
      <dgm:spPr/>
    </dgm:pt>
    <dgm:pt modelId="{57F072C3-A168-48DD-8035-3D4F18450DF4}">
      <dgm:prSet/>
      <dgm:spPr>
        <a:gradFill flip="none" rotWithShape="0">
          <a:gsLst>
            <a:gs pos="0">
              <a:srgbClr val="4472C4"/>
            </a:gs>
            <a:gs pos="33333">
              <a:srgbClr val="4472C4"/>
            </a:gs>
            <a:gs pos="60000">
              <a:srgbClr val="4472C4"/>
            </a:gs>
            <a:gs pos="100000">
              <a:srgbClr val="4472C4"/>
            </a:gs>
          </a:gsLst>
          <a:lin ang="0" scaled="1"/>
          <a:tileRect/>
        </a:gradFill>
      </dgm:spPr>
      <dgm:t>
        <a:bodyPr/>
        <a:lstStyle/>
        <a:p>
          <a:r>
            <a:rPr lang="en-US"/>
            <a:t>Performance</a:t>
          </a:r>
        </a:p>
      </dgm:t>
    </dgm:pt>
    <dgm:pt modelId="{9F19F7C4-2D9B-4B87-9C87-3755CDEF59BF}" type="parTrans" cxnId="{974B5E51-4A35-4119-97C9-DFBBD02E822F}">
      <dgm:prSet/>
      <dgm:spPr/>
    </dgm:pt>
    <dgm:pt modelId="{161729FE-59DD-477D-8ABE-AF9D2545CA82}" type="sibTrans" cxnId="{974B5E51-4A35-4119-97C9-DFBBD02E822F}">
      <dgm:prSet/>
      <dgm:spPr/>
    </dgm:pt>
    <dgm:pt modelId="{50C6E9F3-DAE1-482B-93A9-E18AB7E6EEDA}" type="pres">
      <dgm:prSet presAssocID="{9FE0BA3C-4DA0-4F0D-9C60-BC004A48A7B5}" presName="Name0" presStyleCnt="0">
        <dgm:presLayoutVars>
          <dgm:dir/>
          <dgm:resizeHandles val="exact"/>
        </dgm:presLayoutVars>
      </dgm:prSet>
      <dgm:spPr/>
    </dgm:pt>
    <dgm:pt modelId="{5BB2ADB8-2088-4F84-9987-9762FCEE2CBD}" type="pres">
      <dgm:prSet presAssocID="{AD438363-C88E-4DDD-A31E-561C947EEFEA}" presName="parTxOnly" presStyleLbl="node1" presStyleIdx="0" presStyleCnt="6" custScaleX="42411" custScaleY="41158">
        <dgm:presLayoutVars>
          <dgm:bulletEnabled val="1"/>
        </dgm:presLayoutVars>
      </dgm:prSet>
      <dgm:spPr/>
    </dgm:pt>
    <dgm:pt modelId="{54E1A9E8-30DB-448A-AD4C-9D2938FB55F3}" type="pres">
      <dgm:prSet presAssocID="{58D17360-6E21-41A1-8761-F78B791C7FE0}" presName="parSpace" presStyleCnt="0"/>
      <dgm:spPr/>
    </dgm:pt>
    <dgm:pt modelId="{9C82E2F1-9912-495A-878D-04E07A4A6A76}" type="pres">
      <dgm:prSet presAssocID="{F365709B-EC14-42F0-A5BC-FFCECCDFDF73}" presName="parTxOnly" presStyleLbl="node1" presStyleIdx="1" presStyleCnt="6">
        <dgm:presLayoutVars>
          <dgm:bulletEnabled val="1"/>
        </dgm:presLayoutVars>
      </dgm:prSet>
      <dgm:spPr/>
    </dgm:pt>
    <dgm:pt modelId="{0820EF79-2BAA-451E-8E4B-344FE5449BBC}" type="pres">
      <dgm:prSet presAssocID="{06D3E974-5006-4EB9-841D-4026672C513A}" presName="parSpace" presStyleCnt="0"/>
      <dgm:spPr/>
    </dgm:pt>
    <dgm:pt modelId="{3BB54314-D588-4329-B408-B00BA567F3B5}" type="pres">
      <dgm:prSet presAssocID="{D19889DF-25C7-41A5-9F27-E69537E1601A}" presName="parTxOnly" presStyleLbl="node1" presStyleIdx="2" presStyleCnt="6">
        <dgm:presLayoutVars>
          <dgm:bulletEnabled val="1"/>
        </dgm:presLayoutVars>
      </dgm:prSet>
      <dgm:spPr/>
    </dgm:pt>
    <dgm:pt modelId="{7FE8B344-BF98-4CD5-86DC-CF38FACD95C3}" type="pres">
      <dgm:prSet presAssocID="{A6DCE379-ED1D-44A9-AC0F-6240500BAF39}" presName="parSpace" presStyleCnt="0"/>
      <dgm:spPr/>
    </dgm:pt>
    <dgm:pt modelId="{E90F8BA2-F92E-4186-8646-D09D911F84FE}" type="pres">
      <dgm:prSet presAssocID="{FF5B0F98-19C7-4088-A276-0FA1A1C5F09E}" presName="parTxOnly" presStyleLbl="node1" presStyleIdx="3" presStyleCnt="6">
        <dgm:presLayoutVars>
          <dgm:bulletEnabled val="1"/>
        </dgm:presLayoutVars>
      </dgm:prSet>
      <dgm:spPr/>
    </dgm:pt>
    <dgm:pt modelId="{EC9940BB-37F5-46E1-86D6-5DFBDECDEAAA}" type="pres">
      <dgm:prSet presAssocID="{A201DAC8-4AF2-4AC0-8AFF-4BFF0F99C5C7}" presName="parSpace" presStyleCnt="0"/>
      <dgm:spPr/>
    </dgm:pt>
    <dgm:pt modelId="{B995E8EB-56D0-423F-956B-68CA25CB61C6}" type="pres">
      <dgm:prSet presAssocID="{F5998E81-7FEE-4D9B-84A1-924D0DDFA60F}" presName="parTxOnly" presStyleLbl="node1" presStyleIdx="4" presStyleCnt="6">
        <dgm:presLayoutVars>
          <dgm:bulletEnabled val="1"/>
        </dgm:presLayoutVars>
      </dgm:prSet>
      <dgm:spPr/>
    </dgm:pt>
    <dgm:pt modelId="{1E6287A0-DA6B-4724-81BB-F8AC2619728D}" type="pres">
      <dgm:prSet presAssocID="{59892F79-791D-492A-ABD2-C5F2E74686AD}" presName="parSpace" presStyleCnt="0"/>
      <dgm:spPr/>
    </dgm:pt>
    <dgm:pt modelId="{7BAF4DD1-A95B-4513-9C62-B5ED9DE2C5C4}" type="pres">
      <dgm:prSet presAssocID="{57F072C3-A168-48DD-8035-3D4F18450DF4}" presName="parTxOnly" presStyleLbl="node1" presStyleIdx="5" presStyleCnt="6">
        <dgm:presLayoutVars>
          <dgm:bulletEnabled val="1"/>
        </dgm:presLayoutVars>
      </dgm:prSet>
      <dgm:spPr/>
    </dgm:pt>
  </dgm:ptLst>
  <dgm:cxnLst>
    <dgm:cxn modelId="{E6F71E8B-16F9-425D-9389-0F124C3C73BE}" srcId="{9FE0BA3C-4DA0-4F0D-9C60-BC004A48A7B5}" destId="{F365709B-EC14-42F0-A5BC-FFCECCDFDF73}" srcOrd="1" destOrd="0" parTransId="{BC733B00-29B0-43F2-ADD1-9E7A43FACA7F}" sibTransId="{06D3E974-5006-4EB9-841D-4026672C513A}"/>
    <dgm:cxn modelId="{CCC58226-E05C-4F64-8B1D-CAD9774CBFA8}" type="presOf" srcId="{57F072C3-A168-48DD-8035-3D4F18450DF4}" destId="{7BAF4DD1-A95B-4513-9C62-B5ED9DE2C5C4}" srcOrd="0" destOrd="0" presId="urn:microsoft.com/office/officeart/2005/8/layout/hChevron3"/>
    <dgm:cxn modelId="{379668BA-C896-4025-827E-0329886489DB}" srcId="{9FE0BA3C-4DA0-4F0D-9C60-BC004A48A7B5}" destId="{FF5B0F98-19C7-4088-A276-0FA1A1C5F09E}" srcOrd="3" destOrd="0" parTransId="{199D5250-3244-4269-AD0E-E2B39F98D2A8}" sibTransId="{A201DAC8-4AF2-4AC0-8AFF-4BFF0F99C5C7}"/>
    <dgm:cxn modelId="{0936CE97-3B0C-464B-8671-1DB32D17BC9F}" srcId="{9FE0BA3C-4DA0-4F0D-9C60-BC004A48A7B5}" destId="{D19889DF-25C7-41A5-9F27-E69537E1601A}" srcOrd="2" destOrd="0" parTransId="{62657E8D-0F1C-40BF-BCD8-00AA67771F6A}" sibTransId="{A6DCE379-ED1D-44A9-AC0F-6240500BAF39}"/>
    <dgm:cxn modelId="{974B5E51-4A35-4119-97C9-DFBBD02E822F}" srcId="{9FE0BA3C-4DA0-4F0D-9C60-BC004A48A7B5}" destId="{57F072C3-A168-48DD-8035-3D4F18450DF4}" srcOrd="5" destOrd="0" parTransId="{9F19F7C4-2D9B-4B87-9C87-3755CDEF59BF}" sibTransId="{161729FE-59DD-477D-8ABE-AF9D2545CA82}"/>
    <dgm:cxn modelId="{4B7A2348-61D8-42CD-A3AF-5483BB68712B}" type="presOf" srcId="{AD438363-C88E-4DDD-A31E-561C947EEFEA}" destId="{5BB2ADB8-2088-4F84-9987-9762FCEE2CBD}" srcOrd="0" destOrd="0" presId="urn:microsoft.com/office/officeart/2005/8/layout/hChevron3"/>
    <dgm:cxn modelId="{28AAAD0A-A221-4132-8BAE-EC477711C57E}" srcId="{9FE0BA3C-4DA0-4F0D-9C60-BC004A48A7B5}" destId="{AD438363-C88E-4DDD-A31E-561C947EEFEA}" srcOrd="0" destOrd="0" parTransId="{A06ED3C3-D433-48BE-8D1A-CDAE74999CE4}" sibTransId="{58D17360-6E21-41A1-8761-F78B791C7FE0}"/>
    <dgm:cxn modelId="{F3919E75-A79C-40C3-A291-B4E2AE8D7900}" type="presOf" srcId="{D19889DF-25C7-41A5-9F27-E69537E1601A}" destId="{3BB54314-D588-4329-B408-B00BA567F3B5}" srcOrd="0" destOrd="0" presId="urn:microsoft.com/office/officeart/2005/8/layout/hChevron3"/>
    <dgm:cxn modelId="{6E69A32E-EC1D-4361-8A26-12B58B1E8EC7}" type="presOf" srcId="{9FE0BA3C-4DA0-4F0D-9C60-BC004A48A7B5}" destId="{50C6E9F3-DAE1-482B-93A9-E18AB7E6EEDA}" srcOrd="0" destOrd="0" presId="urn:microsoft.com/office/officeart/2005/8/layout/hChevron3"/>
    <dgm:cxn modelId="{08AD5C3F-EFF3-479E-A691-C04DB43BDD4E}" srcId="{9FE0BA3C-4DA0-4F0D-9C60-BC004A48A7B5}" destId="{F5998E81-7FEE-4D9B-84A1-924D0DDFA60F}" srcOrd="4" destOrd="0" parTransId="{72DF81B6-7FE1-42AD-935F-72855FAC7974}" sibTransId="{59892F79-791D-492A-ABD2-C5F2E74686AD}"/>
    <dgm:cxn modelId="{B5F7258E-CFCF-4510-8753-FCB378DA46DE}" type="presOf" srcId="{F365709B-EC14-42F0-A5BC-FFCECCDFDF73}" destId="{9C82E2F1-9912-495A-878D-04E07A4A6A76}" srcOrd="0" destOrd="0" presId="urn:microsoft.com/office/officeart/2005/8/layout/hChevron3"/>
    <dgm:cxn modelId="{690F5D0F-210E-43F8-8885-9B7315CCB9DA}" type="presOf" srcId="{F5998E81-7FEE-4D9B-84A1-924D0DDFA60F}" destId="{B995E8EB-56D0-423F-956B-68CA25CB61C6}" srcOrd="0" destOrd="0" presId="urn:microsoft.com/office/officeart/2005/8/layout/hChevron3"/>
    <dgm:cxn modelId="{4CD20678-2D19-4086-B9EF-996F10FDD6BD}" type="presOf" srcId="{FF5B0F98-19C7-4088-A276-0FA1A1C5F09E}" destId="{E90F8BA2-F92E-4186-8646-D09D911F84FE}" srcOrd="0" destOrd="0" presId="urn:microsoft.com/office/officeart/2005/8/layout/hChevron3"/>
    <dgm:cxn modelId="{3C1E32DF-9A9A-4142-B26D-04719D2683FC}" type="presParOf" srcId="{50C6E9F3-DAE1-482B-93A9-E18AB7E6EEDA}" destId="{5BB2ADB8-2088-4F84-9987-9762FCEE2CBD}" srcOrd="0" destOrd="0" presId="urn:microsoft.com/office/officeart/2005/8/layout/hChevron3"/>
    <dgm:cxn modelId="{CFC7FB92-7C4B-4BC3-A2B4-9968ACA8E504}" type="presParOf" srcId="{50C6E9F3-DAE1-482B-93A9-E18AB7E6EEDA}" destId="{54E1A9E8-30DB-448A-AD4C-9D2938FB55F3}" srcOrd="1" destOrd="0" presId="urn:microsoft.com/office/officeart/2005/8/layout/hChevron3"/>
    <dgm:cxn modelId="{463AE22D-0058-47E4-916E-AB49F562CD36}" type="presParOf" srcId="{50C6E9F3-DAE1-482B-93A9-E18AB7E6EEDA}" destId="{9C82E2F1-9912-495A-878D-04E07A4A6A76}" srcOrd="2" destOrd="0" presId="urn:microsoft.com/office/officeart/2005/8/layout/hChevron3"/>
    <dgm:cxn modelId="{80C84ECE-6909-4D57-B0FB-D50F94B777E1}" type="presParOf" srcId="{50C6E9F3-DAE1-482B-93A9-E18AB7E6EEDA}" destId="{0820EF79-2BAA-451E-8E4B-344FE5449BBC}" srcOrd="3" destOrd="0" presId="urn:microsoft.com/office/officeart/2005/8/layout/hChevron3"/>
    <dgm:cxn modelId="{79056163-6364-43DE-9ADA-91F2FCF1D8AF}" type="presParOf" srcId="{50C6E9F3-DAE1-482B-93A9-E18AB7E6EEDA}" destId="{3BB54314-D588-4329-B408-B00BA567F3B5}" srcOrd="4" destOrd="0" presId="urn:microsoft.com/office/officeart/2005/8/layout/hChevron3"/>
    <dgm:cxn modelId="{835B81EE-64A7-4170-9A82-F0554E18FD1D}" type="presParOf" srcId="{50C6E9F3-DAE1-482B-93A9-E18AB7E6EEDA}" destId="{7FE8B344-BF98-4CD5-86DC-CF38FACD95C3}" srcOrd="5" destOrd="0" presId="urn:microsoft.com/office/officeart/2005/8/layout/hChevron3"/>
    <dgm:cxn modelId="{323CB405-4FF1-4D8C-8DAA-84F68B9EC228}" type="presParOf" srcId="{50C6E9F3-DAE1-482B-93A9-E18AB7E6EEDA}" destId="{E90F8BA2-F92E-4186-8646-D09D911F84FE}" srcOrd="6" destOrd="0" presId="urn:microsoft.com/office/officeart/2005/8/layout/hChevron3"/>
    <dgm:cxn modelId="{6CCA938F-7CB1-41AC-929C-3C75B67F6350}" type="presParOf" srcId="{50C6E9F3-DAE1-482B-93A9-E18AB7E6EEDA}" destId="{EC9940BB-37F5-46E1-86D6-5DFBDECDEAAA}" srcOrd="7" destOrd="0" presId="urn:microsoft.com/office/officeart/2005/8/layout/hChevron3"/>
    <dgm:cxn modelId="{189838FA-CB50-4D2F-A11B-98CB4D819A0A}" type="presParOf" srcId="{50C6E9F3-DAE1-482B-93A9-E18AB7E6EEDA}" destId="{B995E8EB-56D0-423F-956B-68CA25CB61C6}" srcOrd="8" destOrd="0" presId="urn:microsoft.com/office/officeart/2005/8/layout/hChevron3"/>
    <dgm:cxn modelId="{A3EBBCD8-1D38-4915-91AD-D8883A9A4CFC}" type="presParOf" srcId="{50C6E9F3-DAE1-482B-93A9-E18AB7E6EEDA}" destId="{1E6287A0-DA6B-4724-81BB-F8AC2619728D}" srcOrd="9" destOrd="0" presId="urn:microsoft.com/office/officeart/2005/8/layout/hChevron3"/>
    <dgm:cxn modelId="{2B316A95-797D-4602-BA0D-F8FA86FE5DDA}" type="presParOf" srcId="{50C6E9F3-DAE1-482B-93A9-E18AB7E6EEDA}" destId="{7BAF4DD1-A95B-4513-9C62-B5ED9DE2C5C4}" srcOrd="10"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72A4AF64-4658-4D5E-9A43-E32E011A14C7}" type="doc">
      <dgm:prSet loTypeId="urn:microsoft.com/office/officeart/2005/8/layout/hChevron3" loCatId="process" qsTypeId="urn:microsoft.com/office/officeart/2005/8/quickstyle/simple1" qsCatId="simple" csTypeId="urn:microsoft.com/office/officeart/2005/8/colors/accent1_2" csCatId="accent1" phldr="1"/>
      <dgm:spPr/>
    </dgm:pt>
    <dgm:pt modelId="{E1FD184B-8DDA-4957-8BB9-2D0C29033BA1}">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33</a:t>
          </a:r>
        </a:p>
      </dgm:t>
    </dgm:pt>
    <dgm:pt modelId="{E2B2A143-18F2-463B-AED8-30AF85723A3E}" type="parTrans" cxnId="{7E162BCB-75D0-4A03-AFED-8CFAC048D6AD}">
      <dgm:prSet/>
      <dgm:spPr/>
    </dgm:pt>
    <dgm:pt modelId="{FAB761F6-2929-4BB2-8241-A2FBA731C112}" type="sibTrans" cxnId="{7E162BCB-75D0-4A03-AFED-8CFAC048D6AD}">
      <dgm:prSet/>
      <dgm:spPr/>
    </dgm:pt>
    <dgm:pt modelId="{8D23E993-FAE8-4961-9594-77BD2CD7B476}">
      <dgm:prSet phldrT="[Text]"/>
      <dgm:spPr>
        <a:gradFill flip="none" rotWithShape="0">
          <a:gsLst>
            <a:gs pos="0">
              <a:srgbClr val="4472C4"/>
            </a:gs>
            <a:gs pos="50000">
              <a:srgbClr val="4472C4"/>
            </a:gs>
            <a:gs pos="60000">
              <a:srgbClr val="4472C4"/>
            </a:gs>
            <a:gs pos="100000">
              <a:srgbClr val="4472C4"/>
            </a:gs>
          </a:gsLst>
          <a:lin ang="0" scaled="1"/>
          <a:tileRect/>
        </a:gradFill>
      </dgm:spPr>
      <dgm:t>
        <a:bodyPr/>
        <a:lstStyle/>
        <a:p>
          <a:r>
            <a:rPr lang="en-US"/>
            <a:t>Background</a:t>
          </a:r>
        </a:p>
      </dgm:t>
    </dgm:pt>
    <dgm:pt modelId="{3F6D574C-5E84-4CAD-9F52-275F772FFF55}" type="parTrans" cxnId="{B9AF49AB-BABA-48CC-B3B3-FA0626112BB6}">
      <dgm:prSet/>
      <dgm:spPr/>
    </dgm:pt>
    <dgm:pt modelId="{0C57A559-0BA1-49C7-8558-467859DA1690}" type="sibTrans" cxnId="{B9AF49AB-BABA-48CC-B3B3-FA0626112BB6}">
      <dgm:prSet/>
      <dgm:spPr/>
    </dgm:pt>
    <dgm:pt modelId="{99193BCB-67EF-46CA-AE30-10B95EE5E334}">
      <dgm:prSet phldrT="[Text]"/>
      <dgm:spPr>
        <a:gradFill flip="none" rotWithShape="0">
          <a:gsLst>
            <a:gs pos="0">
              <a:srgbClr val="4472C4"/>
            </a:gs>
            <a:gs pos="50000">
              <a:srgbClr val="4472C4"/>
            </a:gs>
            <a:gs pos="60000">
              <a:srgbClr val="4472C4"/>
            </a:gs>
            <a:gs pos="100000">
              <a:srgbClr val="4472C4"/>
            </a:gs>
          </a:gsLst>
          <a:lin ang="0" scaled="1"/>
          <a:tileRect/>
        </a:gradFill>
      </dgm:spPr>
      <dgm:t>
        <a:bodyPr/>
        <a:lstStyle/>
        <a:p>
          <a:r>
            <a:rPr lang="en-US"/>
            <a:t>Overview</a:t>
          </a:r>
        </a:p>
      </dgm:t>
    </dgm:pt>
    <dgm:pt modelId="{F1625F44-1E7A-4FDF-A22D-6C6FF796CDCE}" type="parTrans" cxnId="{FBD40D37-A62B-41A4-A6BC-5A951A396948}">
      <dgm:prSet/>
      <dgm:spPr/>
    </dgm:pt>
    <dgm:pt modelId="{8E17B500-C383-4247-A065-C09B3CD15CDF}" type="sibTrans" cxnId="{FBD40D37-A62B-41A4-A6BC-5A951A396948}">
      <dgm:prSet/>
      <dgm:spPr/>
    </dgm:pt>
    <dgm:pt modelId="{58AF180F-85B6-4E58-ABDC-DD1A733D1D26}">
      <dgm:prSet/>
      <dgm:spPr>
        <a:gradFill flip="none" rotWithShape="0">
          <a:gsLst>
            <a:gs pos="0">
              <a:srgbClr val="4472C4"/>
            </a:gs>
            <a:gs pos="50000">
              <a:srgbClr val="4472C4"/>
            </a:gs>
            <a:gs pos="60000">
              <a:srgbClr val="4472C4"/>
            </a:gs>
            <a:gs pos="100000">
              <a:srgbClr val="4472C4"/>
            </a:gs>
          </a:gsLst>
          <a:lin ang="0" scaled="1"/>
          <a:tileRect/>
        </a:gradFill>
      </dgm:spPr>
      <dgm:t>
        <a:bodyPr/>
        <a:lstStyle/>
        <a:p>
          <a:r>
            <a:rPr lang="en-US"/>
            <a:t>Detection</a:t>
          </a:r>
        </a:p>
      </dgm:t>
    </dgm:pt>
    <dgm:pt modelId="{1BEA7CE5-E16D-45D6-9252-B3BB0C8E1987}" type="parTrans" cxnId="{B09274F7-C818-409C-80D3-1FD8791A8C3A}">
      <dgm:prSet/>
      <dgm:spPr/>
    </dgm:pt>
    <dgm:pt modelId="{2641B711-2E57-484D-BEFE-8DC7376F39BC}" type="sibTrans" cxnId="{B09274F7-C818-409C-80D3-1FD8791A8C3A}">
      <dgm:prSet/>
      <dgm:spPr/>
    </dgm:pt>
    <dgm:pt modelId="{AA5E0B47-CE68-4257-8AA0-A774F29A42A1}">
      <dgm:prSet/>
      <dgm:spPr>
        <a:gradFill flip="none" rotWithShape="0">
          <a:gsLst>
            <a:gs pos="0">
              <a:srgbClr val="4472C4"/>
            </a:gs>
            <a:gs pos="50000">
              <a:srgbClr val="4472C4"/>
            </a:gs>
            <a:gs pos="60000">
              <a:srgbClr val="4472C4"/>
            </a:gs>
            <a:gs pos="100000">
              <a:srgbClr val="4472C4"/>
            </a:gs>
          </a:gsLst>
          <a:lin ang="0" scaled="1"/>
          <a:tileRect/>
        </a:gradFill>
      </dgm:spPr>
      <dgm:t>
        <a:bodyPr/>
        <a:lstStyle/>
        <a:p>
          <a:r>
            <a:rPr lang="en-US"/>
            <a:t>Repair</a:t>
          </a:r>
        </a:p>
      </dgm:t>
    </dgm:pt>
    <dgm:pt modelId="{1390FFE6-2EBE-47C4-A40B-507617131C2F}" type="parTrans" cxnId="{8346C84E-1662-4118-A748-F06B0CC9608F}">
      <dgm:prSet/>
      <dgm:spPr/>
    </dgm:pt>
    <dgm:pt modelId="{9417E66E-FC92-4D54-8840-1B2B32EB0934}" type="sibTrans" cxnId="{8346C84E-1662-4118-A748-F06B0CC9608F}">
      <dgm:prSet/>
      <dgm:spPr/>
    </dgm:pt>
    <dgm:pt modelId="{47C53EAD-6E1B-4512-857C-7D8F34B5505F}">
      <dgm:prSet/>
      <dgm:spPr>
        <a:gradFill flip="none" rotWithShape="0">
          <a:gsLst>
            <a:gs pos="0">
              <a:srgbClr val="4472C4"/>
            </a:gs>
            <a:gs pos="50000">
              <a:srgbClr val="4472C4"/>
            </a:gs>
            <a:gs pos="60000">
              <a:srgbClr val="4472C4"/>
            </a:gs>
            <a:gs pos="100000">
              <a:srgbClr val="4472C4"/>
            </a:gs>
          </a:gsLst>
          <a:lin ang="0" scaled="1"/>
          <a:tileRect/>
        </a:gradFill>
      </dgm:spPr>
      <dgm:t>
        <a:bodyPr/>
        <a:lstStyle/>
        <a:p>
          <a:r>
            <a:rPr lang="en-US"/>
            <a:t>Performance</a:t>
          </a:r>
        </a:p>
      </dgm:t>
    </dgm:pt>
    <dgm:pt modelId="{2223492D-68AC-40A3-B42E-2EB41D346D25}" type="parTrans" cxnId="{8C2EECBE-D658-43C0-A81F-C05BEB3F890A}">
      <dgm:prSet/>
      <dgm:spPr/>
    </dgm:pt>
    <dgm:pt modelId="{390DDA66-2EF2-414D-A1F4-920E0B344115}" type="sibTrans" cxnId="{8C2EECBE-D658-43C0-A81F-C05BEB3F890A}">
      <dgm:prSet/>
      <dgm:spPr/>
    </dgm:pt>
    <dgm:pt modelId="{2F633F9C-0092-4DDE-9B5A-52B8BE5FD861}" type="pres">
      <dgm:prSet presAssocID="{72A4AF64-4658-4D5E-9A43-E32E011A14C7}" presName="Name0" presStyleCnt="0">
        <dgm:presLayoutVars>
          <dgm:dir/>
          <dgm:resizeHandles val="exact"/>
        </dgm:presLayoutVars>
      </dgm:prSet>
      <dgm:spPr/>
    </dgm:pt>
    <dgm:pt modelId="{5B003D66-2C67-4105-A078-E1E60F8E65F1}" type="pres">
      <dgm:prSet presAssocID="{E1FD184B-8DDA-4957-8BB9-2D0C29033BA1}" presName="parTxOnly" presStyleLbl="node1" presStyleIdx="0" presStyleCnt="6" custScaleX="42411" custScaleY="41158">
        <dgm:presLayoutVars>
          <dgm:bulletEnabled val="1"/>
        </dgm:presLayoutVars>
      </dgm:prSet>
      <dgm:spPr/>
    </dgm:pt>
    <dgm:pt modelId="{A779FDCA-88C3-4C91-97CC-EC3B6B4321BE}" type="pres">
      <dgm:prSet presAssocID="{FAB761F6-2929-4BB2-8241-A2FBA731C112}" presName="parSpace" presStyleCnt="0"/>
      <dgm:spPr/>
    </dgm:pt>
    <dgm:pt modelId="{AF451240-B5A5-4415-BACE-73BAB98B1A19}" type="pres">
      <dgm:prSet presAssocID="{8D23E993-FAE8-4961-9594-77BD2CD7B476}" presName="parTxOnly" presStyleLbl="node1" presStyleIdx="1" presStyleCnt="6">
        <dgm:presLayoutVars>
          <dgm:bulletEnabled val="1"/>
        </dgm:presLayoutVars>
      </dgm:prSet>
      <dgm:spPr/>
    </dgm:pt>
    <dgm:pt modelId="{D0C0E818-FF0A-46A3-B7AC-B35C0398F534}" type="pres">
      <dgm:prSet presAssocID="{0C57A559-0BA1-49C7-8558-467859DA1690}" presName="parSpace" presStyleCnt="0"/>
      <dgm:spPr/>
    </dgm:pt>
    <dgm:pt modelId="{EE372B6D-0456-4116-B618-62F0FD645067}" type="pres">
      <dgm:prSet presAssocID="{99193BCB-67EF-46CA-AE30-10B95EE5E334}" presName="parTxOnly" presStyleLbl="node1" presStyleIdx="2" presStyleCnt="6">
        <dgm:presLayoutVars>
          <dgm:bulletEnabled val="1"/>
        </dgm:presLayoutVars>
      </dgm:prSet>
      <dgm:spPr/>
    </dgm:pt>
    <dgm:pt modelId="{C88CFE79-7D13-4758-A055-06FA1A66EECF}" type="pres">
      <dgm:prSet presAssocID="{8E17B500-C383-4247-A065-C09B3CD15CDF}" presName="parSpace" presStyleCnt="0"/>
      <dgm:spPr/>
    </dgm:pt>
    <dgm:pt modelId="{7FA464B3-B848-4DF9-9EEA-204E95AF1D62}" type="pres">
      <dgm:prSet presAssocID="{58AF180F-85B6-4E58-ABDC-DD1A733D1D26}" presName="parTxOnly" presStyleLbl="node1" presStyleIdx="3" presStyleCnt="6">
        <dgm:presLayoutVars>
          <dgm:bulletEnabled val="1"/>
        </dgm:presLayoutVars>
      </dgm:prSet>
      <dgm:spPr/>
    </dgm:pt>
    <dgm:pt modelId="{70A55734-FCB8-496A-B5AD-04E3CBBFF05D}" type="pres">
      <dgm:prSet presAssocID="{2641B711-2E57-484D-BEFE-8DC7376F39BC}" presName="parSpace" presStyleCnt="0"/>
      <dgm:spPr/>
    </dgm:pt>
    <dgm:pt modelId="{ED779AAC-83BF-4F90-8657-A639A7D24095}" type="pres">
      <dgm:prSet presAssocID="{AA5E0B47-CE68-4257-8AA0-A774F29A42A1}" presName="parTxOnly" presStyleLbl="node1" presStyleIdx="4" presStyleCnt="6">
        <dgm:presLayoutVars>
          <dgm:bulletEnabled val="1"/>
        </dgm:presLayoutVars>
      </dgm:prSet>
      <dgm:spPr/>
    </dgm:pt>
    <dgm:pt modelId="{D41A6B24-E3A0-48FC-9FEF-8971F5B49B48}" type="pres">
      <dgm:prSet presAssocID="{9417E66E-FC92-4D54-8840-1B2B32EB0934}" presName="parSpace" presStyleCnt="0"/>
      <dgm:spPr/>
    </dgm:pt>
    <dgm:pt modelId="{18C25853-7D8E-4B16-AD93-67082EDAE59A}" type="pres">
      <dgm:prSet presAssocID="{47C53EAD-6E1B-4512-857C-7D8F34B5505F}" presName="parTxOnly" presStyleLbl="node1" presStyleIdx="5" presStyleCnt="6">
        <dgm:presLayoutVars>
          <dgm:bulletEnabled val="1"/>
        </dgm:presLayoutVars>
      </dgm:prSet>
      <dgm:spPr/>
    </dgm:pt>
  </dgm:ptLst>
  <dgm:cxnLst>
    <dgm:cxn modelId="{CED45D7B-359B-4BB3-8024-88058DB3C56D}" type="presOf" srcId="{E1FD184B-8DDA-4957-8BB9-2D0C29033BA1}" destId="{5B003D66-2C67-4105-A078-E1E60F8E65F1}" srcOrd="0" destOrd="0" presId="urn:microsoft.com/office/officeart/2005/8/layout/hChevron3"/>
    <dgm:cxn modelId="{7E162BCB-75D0-4A03-AFED-8CFAC048D6AD}" srcId="{72A4AF64-4658-4D5E-9A43-E32E011A14C7}" destId="{E1FD184B-8DDA-4957-8BB9-2D0C29033BA1}" srcOrd="0" destOrd="0" parTransId="{E2B2A143-18F2-463B-AED8-30AF85723A3E}" sibTransId="{FAB761F6-2929-4BB2-8241-A2FBA731C112}"/>
    <dgm:cxn modelId="{8C2EECBE-D658-43C0-A81F-C05BEB3F890A}" srcId="{72A4AF64-4658-4D5E-9A43-E32E011A14C7}" destId="{47C53EAD-6E1B-4512-857C-7D8F34B5505F}" srcOrd="5" destOrd="0" parTransId="{2223492D-68AC-40A3-B42E-2EB41D346D25}" sibTransId="{390DDA66-2EF2-414D-A1F4-920E0B344115}"/>
    <dgm:cxn modelId="{0C24ED82-C566-46F4-8009-30C85EEA38DE}" type="presOf" srcId="{8D23E993-FAE8-4961-9594-77BD2CD7B476}" destId="{AF451240-B5A5-4415-BACE-73BAB98B1A19}" srcOrd="0" destOrd="0" presId="urn:microsoft.com/office/officeart/2005/8/layout/hChevron3"/>
    <dgm:cxn modelId="{B09274F7-C818-409C-80D3-1FD8791A8C3A}" srcId="{72A4AF64-4658-4D5E-9A43-E32E011A14C7}" destId="{58AF180F-85B6-4E58-ABDC-DD1A733D1D26}" srcOrd="3" destOrd="0" parTransId="{1BEA7CE5-E16D-45D6-9252-B3BB0C8E1987}" sibTransId="{2641B711-2E57-484D-BEFE-8DC7376F39BC}"/>
    <dgm:cxn modelId="{FD6E2A0E-16DF-410C-A7B8-EEA042F67330}" type="presOf" srcId="{47C53EAD-6E1B-4512-857C-7D8F34B5505F}" destId="{18C25853-7D8E-4B16-AD93-67082EDAE59A}" srcOrd="0" destOrd="0" presId="urn:microsoft.com/office/officeart/2005/8/layout/hChevron3"/>
    <dgm:cxn modelId="{FBD40D37-A62B-41A4-A6BC-5A951A396948}" srcId="{72A4AF64-4658-4D5E-9A43-E32E011A14C7}" destId="{99193BCB-67EF-46CA-AE30-10B95EE5E334}" srcOrd="2" destOrd="0" parTransId="{F1625F44-1E7A-4FDF-A22D-6C6FF796CDCE}" sibTransId="{8E17B500-C383-4247-A065-C09B3CD15CDF}"/>
    <dgm:cxn modelId="{FAF5C88B-F47E-49CF-BEFD-452641067386}" type="presOf" srcId="{58AF180F-85B6-4E58-ABDC-DD1A733D1D26}" destId="{7FA464B3-B848-4DF9-9EEA-204E95AF1D62}" srcOrd="0" destOrd="0" presId="urn:microsoft.com/office/officeart/2005/8/layout/hChevron3"/>
    <dgm:cxn modelId="{778B080F-A336-483D-A425-39297797FDCD}" type="presOf" srcId="{AA5E0B47-CE68-4257-8AA0-A774F29A42A1}" destId="{ED779AAC-83BF-4F90-8657-A639A7D24095}" srcOrd="0" destOrd="0" presId="urn:microsoft.com/office/officeart/2005/8/layout/hChevron3"/>
    <dgm:cxn modelId="{BAF81C90-3C9A-4CAB-B619-057999864EE9}" type="presOf" srcId="{99193BCB-67EF-46CA-AE30-10B95EE5E334}" destId="{EE372B6D-0456-4116-B618-62F0FD645067}" srcOrd="0" destOrd="0" presId="urn:microsoft.com/office/officeart/2005/8/layout/hChevron3"/>
    <dgm:cxn modelId="{8346C84E-1662-4118-A748-F06B0CC9608F}" srcId="{72A4AF64-4658-4D5E-9A43-E32E011A14C7}" destId="{AA5E0B47-CE68-4257-8AA0-A774F29A42A1}" srcOrd="4" destOrd="0" parTransId="{1390FFE6-2EBE-47C4-A40B-507617131C2F}" sibTransId="{9417E66E-FC92-4D54-8840-1B2B32EB0934}"/>
    <dgm:cxn modelId="{B9AF49AB-BABA-48CC-B3B3-FA0626112BB6}" srcId="{72A4AF64-4658-4D5E-9A43-E32E011A14C7}" destId="{8D23E993-FAE8-4961-9594-77BD2CD7B476}" srcOrd="1" destOrd="0" parTransId="{3F6D574C-5E84-4CAD-9F52-275F772FFF55}" sibTransId="{0C57A559-0BA1-49C7-8558-467859DA1690}"/>
    <dgm:cxn modelId="{5063BAF6-196E-47C6-B003-D79B6BDBF8AC}" type="presOf" srcId="{72A4AF64-4658-4D5E-9A43-E32E011A14C7}" destId="{2F633F9C-0092-4DDE-9B5A-52B8BE5FD861}" srcOrd="0" destOrd="0" presId="urn:microsoft.com/office/officeart/2005/8/layout/hChevron3"/>
    <dgm:cxn modelId="{BAABCBE4-43D9-4A49-B0BE-4BED2DB8645B}" type="presParOf" srcId="{2F633F9C-0092-4DDE-9B5A-52B8BE5FD861}" destId="{5B003D66-2C67-4105-A078-E1E60F8E65F1}" srcOrd="0" destOrd="0" presId="urn:microsoft.com/office/officeart/2005/8/layout/hChevron3"/>
    <dgm:cxn modelId="{DD4C451A-2AE7-4F7F-9C1B-8C70879AEEC5}" type="presParOf" srcId="{2F633F9C-0092-4DDE-9B5A-52B8BE5FD861}" destId="{A779FDCA-88C3-4C91-97CC-EC3B6B4321BE}" srcOrd="1" destOrd="0" presId="urn:microsoft.com/office/officeart/2005/8/layout/hChevron3"/>
    <dgm:cxn modelId="{D36AA923-FE22-4D4B-98A9-31E49F330171}" type="presParOf" srcId="{2F633F9C-0092-4DDE-9B5A-52B8BE5FD861}" destId="{AF451240-B5A5-4415-BACE-73BAB98B1A19}" srcOrd="2" destOrd="0" presId="urn:microsoft.com/office/officeart/2005/8/layout/hChevron3"/>
    <dgm:cxn modelId="{CE0EB8C1-AD9E-40EC-9D69-DAE23CD42E8F}" type="presParOf" srcId="{2F633F9C-0092-4DDE-9B5A-52B8BE5FD861}" destId="{D0C0E818-FF0A-46A3-B7AC-B35C0398F534}" srcOrd="3" destOrd="0" presId="urn:microsoft.com/office/officeart/2005/8/layout/hChevron3"/>
    <dgm:cxn modelId="{2FA9478A-F81B-40FD-BD7B-F0C06EC5879C}" type="presParOf" srcId="{2F633F9C-0092-4DDE-9B5A-52B8BE5FD861}" destId="{EE372B6D-0456-4116-B618-62F0FD645067}" srcOrd="4" destOrd="0" presId="urn:microsoft.com/office/officeart/2005/8/layout/hChevron3"/>
    <dgm:cxn modelId="{1EDEBA6A-76DF-49C7-B9C5-406040291898}" type="presParOf" srcId="{2F633F9C-0092-4DDE-9B5A-52B8BE5FD861}" destId="{C88CFE79-7D13-4758-A055-06FA1A66EECF}" srcOrd="5" destOrd="0" presId="urn:microsoft.com/office/officeart/2005/8/layout/hChevron3"/>
    <dgm:cxn modelId="{6C976751-9212-4E68-B7B2-4539BD493C60}" type="presParOf" srcId="{2F633F9C-0092-4DDE-9B5A-52B8BE5FD861}" destId="{7FA464B3-B848-4DF9-9EEA-204E95AF1D62}" srcOrd="6" destOrd="0" presId="urn:microsoft.com/office/officeart/2005/8/layout/hChevron3"/>
    <dgm:cxn modelId="{E4FC0C28-881F-4E45-8F1C-6B68B60C5928}" type="presParOf" srcId="{2F633F9C-0092-4DDE-9B5A-52B8BE5FD861}" destId="{70A55734-FCB8-496A-B5AD-04E3CBBFF05D}" srcOrd="7" destOrd="0" presId="urn:microsoft.com/office/officeart/2005/8/layout/hChevron3"/>
    <dgm:cxn modelId="{8ED2DC56-AA30-4DA0-9735-B74FFBE80B90}" type="presParOf" srcId="{2F633F9C-0092-4DDE-9B5A-52B8BE5FD861}" destId="{ED779AAC-83BF-4F90-8657-A639A7D24095}" srcOrd="8" destOrd="0" presId="urn:microsoft.com/office/officeart/2005/8/layout/hChevron3"/>
    <dgm:cxn modelId="{9BE67D38-3926-446D-9F11-79E243CF5572}" type="presParOf" srcId="{2F633F9C-0092-4DDE-9B5A-52B8BE5FD861}" destId="{D41A6B24-E3A0-48FC-9FEF-8971F5B49B48}" srcOrd="9" destOrd="0" presId="urn:microsoft.com/office/officeart/2005/8/layout/hChevron3"/>
    <dgm:cxn modelId="{201F2E53-4139-43B2-9513-3A98A6FC3382}" type="presParOf" srcId="{2F633F9C-0092-4DDE-9B5A-52B8BE5FD861}" destId="{18C25853-7D8E-4B16-AD93-67082EDAE59A}"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5D575642-9270-4372-8C65-403838599D2C}" type="doc">
      <dgm:prSet loTypeId="urn:microsoft.com/office/officeart/2005/8/layout/hChevron3" loCatId="process" qsTypeId="urn:microsoft.com/office/officeart/2005/8/quickstyle/simple1" qsCatId="simple" csTypeId="urn:microsoft.com/office/officeart/2005/8/colors/accent1_2" csCatId="accent1" phldr="1"/>
      <dgm:spPr/>
    </dgm:pt>
    <dgm:pt modelId="{23C64814-1EB6-4944-BC41-CA9A9759CF66}">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34</a:t>
          </a:r>
        </a:p>
      </dgm:t>
    </dgm:pt>
    <dgm:pt modelId="{7E9FD04C-7E03-4383-9CE2-A137DF60A291}" type="parTrans" cxnId="{2C975EAC-4531-42C8-ACD8-CCDB805D4DE2}">
      <dgm:prSet/>
      <dgm:spPr/>
    </dgm:pt>
    <dgm:pt modelId="{3136B026-E6F1-47FE-B8E9-ED615DD0C4BE}" type="sibTrans" cxnId="{2C975EAC-4531-42C8-ACD8-CCDB805D4DE2}">
      <dgm:prSet/>
      <dgm:spPr/>
    </dgm:pt>
    <dgm:pt modelId="{BEF56715-4A84-4E46-A31F-5D95C586E9A5}">
      <dgm:prSet phldrT="[Text]"/>
      <dgm:spPr>
        <a:gradFill flip="none" rotWithShape="0">
          <a:gsLst>
            <a:gs pos="0">
              <a:srgbClr val="4472C4"/>
            </a:gs>
            <a:gs pos="66667">
              <a:srgbClr val="4472C4"/>
            </a:gs>
            <a:gs pos="80000">
              <a:srgbClr val="4472C4"/>
            </a:gs>
            <a:gs pos="100000">
              <a:srgbClr val="4472C4"/>
            </a:gs>
          </a:gsLst>
          <a:lin ang="0" scaled="1"/>
          <a:tileRect/>
        </a:gradFill>
      </dgm:spPr>
      <dgm:t>
        <a:bodyPr/>
        <a:lstStyle/>
        <a:p>
          <a:r>
            <a:rPr lang="en-US"/>
            <a:t>Background</a:t>
          </a:r>
        </a:p>
      </dgm:t>
    </dgm:pt>
    <dgm:pt modelId="{3337017A-F555-4AE3-8AFF-8A8534AF882B}" type="parTrans" cxnId="{2F73769E-95DF-48C9-98EF-F8D4BCEB99AB}">
      <dgm:prSet/>
      <dgm:spPr/>
    </dgm:pt>
    <dgm:pt modelId="{E2E09115-D4B1-4300-B203-2A19364353F8}" type="sibTrans" cxnId="{2F73769E-95DF-48C9-98EF-F8D4BCEB99AB}">
      <dgm:prSet/>
      <dgm:spPr/>
    </dgm:pt>
    <dgm:pt modelId="{3CD7F734-E8D2-4EBE-8F28-BB95522B45FB}">
      <dgm:prSet phldrT="[Text]"/>
      <dgm:spPr>
        <a:gradFill flip="none" rotWithShape="0">
          <a:gsLst>
            <a:gs pos="0">
              <a:srgbClr val="4472C4"/>
            </a:gs>
            <a:gs pos="66667">
              <a:srgbClr val="4472C4"/>
            </a:gs>
            <a:gs pos="80000">
              <a:srgbClr val="4472C4"/>
            </a:gs>
            <a:gs pos="100000">
              <a:srgbClr val="4472C4"/>
            </a:gs>
          </a:gsLst>
          <a:lin ang="0" scaled="1"/>
          <a:tileRect/>
        </a:gradFill>
      </dgm:spPr>
      <dgm:t>
        <a:bodyPr/>
        <a:lstStyle/>
        <a:p>
          <a:r>
            <a:rPr lang="en-US"/>
            <a:t>Overview</a:t>
          </a:r>
        </a:p>
      </dgm:t>
    </dgm:pt>
    <dgm:pt modelId="{2C41D097-116B-4C57-AFB3-F300A779097C}" type="parTrans" cxnId="{E4295858-4CF3-4437-9A82-46914158D00C}">
      <dgm:prSet/>
      <dgm:spPr/>
    </dgm:pt>
    <dgm:pt modelId="{B944C1C7-073B-4795-A631-40B0BC660217}" type="sibTrans" cxnId="{E4295858-4CF3-4437-9A82-46914158D00C}">
      <dgm:prSet/>
      <dgm:spPr/>
    </dgm:pt>
    <dgm:pt modelId="{C3D9CD47-6353-41D5-A802-66B2ED8099E4}">
      <dgm:prSet/>
      <dgm:spPr>
        <a:gradFill flip="none" rotWithShape="0">
          <a:gsLst>
            <a:gs pos="0">
              <a:srgbClr val="4472C4"/>
            </a:gs>
            <a:gs pos="66667">
              <a:srgbClr val="4472C4"/>
            </a:gs>
            <a:gs pos="80000">
              <a:srgbClr val="4472C4"/>
            </a:gs>
            <a:gs pos="100000">
              <a:srgbClr val="4472C4"/>
            </a:gs>
          </a:gsLst>
          <a:lin ang="0" scaled="1"/>
          <a:tileRect/>
        </a:gradFill>
      </dgm:spPr>
      <dgm:t>
        <a:bodyPr/>
        <a:lstStyle/>
        <a:p>
          <a:r>
            <a:rPr lang="en-US"/>
            <a:t>Detection</a:t>
          </a:r>
        </a:p>
      </dgm:t>
    </dgm:pt>
    <dgm:pt modelId="{98D0F847-5219-4E5F-9A35-437C37E790CD}" type="parTrans" cxnId="{4110DD71-42F5-44E4-BE28-004246F22A34}">
      <dgm:prSet/>
      <dgm:spPr/>
    </dgm:pt>
    <dgm:pt modelId="{261E05B0-ECC5-40A6-9363-646EC4318384}" type="sibTrans" cxnId="{4110DD71-42F5-44E4-BE28-004246F22A34}">
      <dgm:prSet/>
      <dgm:spPr/>
    </dgm:pt>
    <dgm:pt modelId="{D4A77B6C-FF7C-41C3-9B37-63DF15858FCF}">
      <dgm:prSet/>
      <dgm:spPr>
        <a:gradFill flip="none" rotWithShape="0">
          <a:gsLst>
            <a:gs pos="0">
              <a:srgbClr val="4472C4"/>
            </a:gs>
            <a:gs pos="66667">
              <a:srgbClr val="4472C4"/>
            </a:gs>
            <a:gs pos="80000">
              <a:srgbClr val="4472C4"/>
            </a:gs>
            <a:gs pos="100000">
              <a:srgbClr val="4472C4"/>
            </a:gs>
          </a:gsLst>
          <a:lin ang="0" scaled="1"/>
          <a:tileRect/>
        </a:gradFill>
      </dgm:spPr>
      <dgm:t>
        <a:bodyPr/>
        <a:lstStyle/>
        <a:p>
          <a:r>
            <a:rPr lang="en-US"/>
            <a:t>Repair</a:t>
          </a:r>
        </a:p>
      </dgm:t>
    </dgm:pt>
    <dgm:pt modelId="{17A78669-A915-4438-BC9E-F12EDA58CA58}" type="parTrans" cxnId="{720BCDD2-25C5-4416-860C-A729B7B54A21}">
      <dgm:prSet/>
      <dgm:spPr/>
    </dgm:pt>
    <dgm:pt modelId="{C0E8055A-CF84-4358-AAD0-6D7E813F7335}" type="sibTrans" cxnId="{720BCDD2-25C5-4416-860C-A729B7B54A21}">
      <dgm:prSet/>
      <dgm:spPr/>
    </dgm:pt>
    <dgm:pt modelId="{5ECEF311-2DCA-4E8D-A0C0-38B6923B2A20}">
      <dgm:prSet/>
      <dgm:spPr>
        <a:gradFill flip="none" rotWithShape="0">
          <a:gsLst>
            <a:gs pos="0">
              <a:srgbClr val="4472C4"/>
            </a:gs>
            <a:gs pos="66667">
              <a:srgbClr val="4472C4"/>
            </a:gs>
            <a:gs pos="80000">
              <a:srgbClr val="4472C4"/>
            </a:gs>
            <a:gs pos="100000">
              <a:srgbClr val="4472C4"/>
            </a:gs>
          </a:gsLst>
          <a:lin ang="0" scaled="1"/>
          <a:tileRect/>
        </a:gradFill>
      </dgm:spPr>
      <dgm:t>
        <a:bodyPr/>
        <a:lstStyle/>
        <a:p>
          <a:r>
            <a:rPr lang="en-US"/>
            <a:t>Performance</a:t>
          </a:r>
        </a:p>
      </dgm:t>
    </dgm:pt>
    <dgm:pt modelId="{72E6E4ED-A017-40C2-9221-821E922600C2}" type="parTrans" cxnId="{2B01CADE-BAF9-4DB9-883E-3BFE23FF7694}">
      <dgm:prSet/>
      <dgm:spPr/>
    </dgm:pt>
    <dgm:pt modelId="{E91625E3-71C7-408A-A6EA-17F4D6804859}" type="sibTrans" cxnId="{2B01CADE-BAF9-4DB9-883E-3BFE23FF7694}">
      <dgm:prSet/>
      <dgm:spPr/>
    </dgm:pt>
    <dgm:pt modelId="{4561A008-07A1-48CE-80FF-339E9C6B875D}" type="pres">
      <dgm:prSet presAssocID="{5D575642-9270-4372-8C65-403838599D2C}" presName="Name0" presStyleCnt="0">
        <dgm:presLayoutVars>
          <dgm:dir/>
          <dgm:resizeHandles val="exact"/>
        </dgm:presLayoutVars>
      </dgm:prSet>
      <dgm:spPr/>
    </dgm:pt>
    <dgm:pt modelId="{99FD6472-2B84-455B-B23A-FE1C7347FF1D}" type="pres">
      <dgm:prSet presAssocID="{23C64814-1EB6-4944-BC41-CA9A9759CF66}" presName="parTxOnly" presStyleLbl="node1" presStyleIdx="0" presStyleCnt="6" custScaleX="42411" custScaleY="41158">
        <dgm:presLayoutVars>
          <dgm:bulletEnabled val="1"/>
        </dgm:presLayoutVars>
      </dgm:prSet>
      <dgm:spPr/>
    </dgm:pt>
    <dgm:pt modelId="{921FFAC0-6899-456E-ACF3-416A65AD6EE8}" type="pres">
      <dgm:prSet presAssocID="{3136B026-E6F1-47FE-B8E9-ED615DD0C4BE}" presName="parSpace" presStyleCnt="0"/>
      <dgm:spPr/>
    </dgm:pt>
    <dgm:pt modelId="{51AAB0EB-A4B5-45ED-BA70-4597041A35C8}" type="pres">
      <dgm:prSet presAssocID="{BEF56715-4A84-4E46-A31F-5D95C586E9A5}" presName="parTxOnly" presStyleLbl="node1" presStyleIdx="1" presStyleCnt="6">
        <dgm:presLayoutVars>
          <dgm:bulletEnabled val="1"/>
        </dgm:presLayoutVars>
      </dgm:prSet>
      <dgm:spPr/>
    </dgm:pt>
    <dgm:pt modelId="{4485FA4E-907D-46E4-BA72-890ED9F08926}" type="pres">
      <dgm:prSet presAssocID="{E2E09115-D4B1-4300-B203-2A19364353F8}" presName="parSpace" presStyleCnt="0"/>
      <dgm:spPr/>
    </dgm:pt>
    <dgm:pt modelId="{B7E9145F-F44A-406E-9736-32E349210085}" type="pres">
      <dgm:prSet presAssocID="{3CD7F734-E8D2-4EBE-8F28-BB95522B45FB}" presName="parTxOnly" presStyleLbl="node1" presStyleIdx="2" presStyleCnt="6">
        <dgm:presLayoutVars>
          <dgm:bulletEnabled val="1"/>
        </dgm:presLayoutVars>
      </dgm:prSet>
      <dgm:spPr/>
    </dgm:pt>
    <dgm:pt modelId="{B798B341-FAD3-4DF4-94EB-1FF5A45634A3}" type="pres">
      <dgm:prSet presAssocID="{B944C1C7-073B-4795-A631-40B0BC660217}" presName="parSpace" presStyleCnt="0"/>
      <dgm:spPr/>
    </dgm:pt>
    <dgm:pt modelId="{8399E802-52E6-497E-9594-3FADFC28430B}" type="pres">
      <dgm:prSet presAssocID="{C3D9CD47-6353-41D5-A802-66B2ED8099E4}" presName="parTxOnly" presStyleLbl="node1" presStyleIdx="3" presStyleCnt="6">
        <dgm:presLayoutVars>
          <dgm:bulletEnabled val="1"/>
        </dgm:presLayoutVars>
      </dgm:prSet>
      <dgm:spPr/>
    </dgm:pt>
    <dgm:pt modelId="{63091798-2140-447C-8461-6E4F00A7D953}" type="pres">
      <dgm:prSet presAssocID="{261E05B0-ECC5-40A6-9363-646EC4318384}" presName="parSpace" presStyleCnt="0"/>
      <dgm:spPr/>
    </dgm:pt>
    <dgm:pt modelId="{EE700493-A908-446A-B996-5AB35E48B0BC}" type="pres">
      <dgm:prSet presAssocID="{D4A77B6C-FF7C-41C3-9B37-63DF15858FCF}" presName="parTxOnly" presStyleLbl="node1" presStyleIdx="4" presStyleCnt="6">
        <dgm:presLayoutVars>
          <dgm:bulletEnabled val="1"/>
        </dgm:presLayoutVars>
      </dgm:prSet>
      <dgm:spPr/>
    </dgm:pt>
    <dgm:pt modelId="{7450F345-44DA-42BD-A376-049E7A337E8E}" type="pres">
      <dgm:prSet presAssocID="{C0E8055A-CF84-4358-AAD0-6D7E813F7335}" presName="parSpace" presStyleCnt="0"/>
      <dgm:spPr/>
    </dgm:pt>
    <dgm:pt modelId="{9D7DB0A1-2CBF-477F-96EB-979CD0B02275}" type="pres">
      <dgm:prSet presAssocID="{5ECEF311-2DCA-4E8D-A0C0-38B6923B2A20}" presName="parTxOnly" presStyleLbl="node1" presStyleIdx="5" presStyleCnt="6">
        <dgm:presLayoutVars>
          <dgm:bulletEnabled val="1"/>
        </dgm:presLayoutVars>
      </dgm:prSet>
      <dgm:spPr/>
    </dgm:pt>
  </dgm:ptLst>
  <dgm:cxnLst>
    <dgm:cxn modelId="{B37AEC56-40EC-4698-8113-A1A486B266B2}" type="presOf" srcId="{BEF56715-4A84-4E46-A31F-5D95C586E9A5}" destId="{51AAB0EB-A4B5-45ED-BA70-4597041A35C8}" srcOrd="0" destOrd="0" presId="urn:microsoft.com/office/officeart/2005/8/layout/hChevron3"/>
    <dgm:cxn modelId="{D6888A75-1317-481B-A5D9-BFED485DDE96}" type="presOf" srcId="{C3D9CD47-6353-41D5-A802-66B2ED8099E4}" destId="{8399E802-52E6-497E-9594-3FADFC28430B}" srcOrd="0" destOrd="0" presId="urn:microsoft.com/office/officeart/2005/8/layout/hChevron3"/>
    <dgm:cxn modelId="{2F73769E-95DF-48C9-98EF-F8D4BCEB99AB}" srcId="{5D575642-9270-4372-8C65-403838599D2C}" destId="{BEF56715-4A84-4E46-A31F-5D95C586E9A5}" srcOrd="1" destOrd="0" parTransId="{3337017A-F555-4AE3-8AFF-8A8534AF882B}" sibTransId="{E2E09115-D4B1-4300-B203-2A19364353F8}"/>
    <dgm:cxn modelId="{720BCDD2-25C5-4416-860C-A729B7B54A21}" srcId="{5D575642-9270-4372-8C65-403838599D2C}" destId="{D4A77B6C-FF7C-41C3-9B37-63DF15858FCF}" srcOrd="4" destOrd="0" parTransId="{17A78669-A915-4438-BC9E-F12EDA58CA58}" sibTransId="{C0E8055A-CF84-4358-AAD0-6D7E813F7335}"/>
    <dgm:cxn modelId="{E4295858-4CF3-4437-9A82-46914158D00C}" srcId="{5D575642-9270-4372-8C65-403838599D2C}" destId="{3CD7F734-E8D2-4EBE-8F28-BB95522B45FB}" srcOrd="2" destOrd="0" parTransId="{2C41D097-116B-4C57-AFB3-F300A779097C}" sibTransId="{B944C1C7-073B-4795-A631-40B0BC660217}"/>
    <dgm:cxn modelId="{2C975EAC-4531-42C8-ACD8-CCDB805D4DE2}" srcId="{5D575642-9270-4372-8C65-403838599D2C}" destId="{23C64814-1EB6-4944-BC41-CA9A9759CF66}" srcOrd="0" destOrd="0" parTransId="{7E9FD04C-7E03-4383-9CE2-A137DF60A291}" sibTransId="{3136B026-E6F1-47FE-B8E9-ED615DD0C4BE}"/>
    <dgm:cxn modelId="{4110DD71-42F5-44E4-BE28-004246F22A34}" srcId="{5D575642-9270-4372-8C65-403838599D2C}" destId="{C3D9CD47-6353-41D5-A802-66B2ED8099E4}" srcOrd="3" destOrd="0" parTransId="{98D0F847-5219-4E5F-9A35-437C37E790CD}" sibTransId="{261E05B0-ECC5-40A6-9363-646EC4318384}"/>
    <dgm:cxn modelId="{2B01CADE-BAF9-4DB9-883E-3BFE23FF7694}" srcId="{5D575642-9270-4372-8C65-403838599D2C}" destId="{5ECEF311-2DCA-4E8D-A0C0-38B6923B2A20}" srcOrd="5" destOrd="0" parTransId="{72E6E4ED-A017-40C2-9221-821E922600C2}" sibTransId="{E91625E3-71C7-408A-A6EA-17F4D6804859}"/>
    <dgm:cxn modelId="{52262EF7-5F0B-4ECB-839E-DB6AA84D331F}" type="presOf" srcId="{3CD7F734-E8D2-4EBE-8F28-BB95522B45FB}" destId="{B7E9145F-F44A-406E-9736-32E349210085}" srcOrd="0" destOrd="0" presId="urn:microsoft.com/office/officeart/2005/8/layout/hChevron3"/>
    <dgm:cxn modelId="{B2956C5E-5F35-4B0C-920C-155A6181B269}" type="presOf" srcId="{23C64814-1EB6-4944-BC41-CA9A9759CF66}" destId="{99FD6472-2B84-455B-B23A-FE1C7347FF1D}" srcOrd="0" destOrd="0" presId="urn:microsoft.com/office/officeart/2005/8/layout/hChevron3"/>
    <dgm:cxn modelId="{64C6517D-6991-4705-AD49-FF40F1D9AD87}" type="presOf" srcId="{D4A77B6C-FF7C-41C3-9B37-63DF15858FCF}" destId="{EE700493-A908-446A-B996-5AB35E48B0BC}" srcOrd="0" destOrd="0" presId="urn:microsoft.com/office/officeart/2005/8/layout/hChevron3"/>
    <dgm:cxn modelId="{4C832F2F-D045-41FA-8588-07C97E6D44FC}" type="presOf" srcId="{5D575642-9270-4372-8C65-403838599D2C}" destId="{4561A008-07A1-48CE-80FF-339E9C6B875D}" srcOrd="0" destOrd="0" presId="urn:microsoft.com/office/officeart/2005/8/layout/hChevron3"/>
    <dgm:cxn modelId="{3F9ED5D3-94DF-4FB4-84A8-D2E9A3DD1511}" type="presOf" srcId="{5ECEF311-2DCA-4E8D-A0C0-38B6923B2A20}" destId="{9D7DB0A1-2CBF-477F-96EB-979CD0B02275}" srcOrd="0" destOrd="0" presId="urn:microsoft.com/office/officeart/2005/8/layout/hChevron3"/>
    <dgm:cxn modelId="{4D169F96-896E-4CCB-BE73-1A5108C2D92C}" type="presParOf" srcId="{4561A008-07A1-48CE-80FF-339E9C6B875D}" destId="{99FD6472-2B84-455B-B23A-FE1C7347FF1D}" srcOrd="0" destOrd="0" presId="urn:microsoft.com/office/officeart/2005/8/layout/hChevron3"/>
    <dgm:cxn modelId="{214462AC-4272-4C6A-A188-83461A455EFF}" type="presParOf" srcId="{4561A008-07A1-48CE-80FF-339E9C6B875D}" destId="{921FFAC0-6899-456E-ACF3-416A65AD6EE8}" srcOrd="1" destOrd="0" presId="urn:microsoft.com/office/officeart/2005/8/layout/hChevron3"/>
    <dgm:cxn modelId="{0ADB245D-B960-45A8-B0B7-78118C0D0BC8}" type="presParOf" srcId="{4561A008-07A1-48CE-80FF-339E9C6B875D}" destId="{51AAB0EB-A4B5-45ED-BA70-4597041A35C8}" srcOrd="2" destOrd="0" presId="urn:microsoft.com/office/officeart/2005/8/layout/hChevron3"/>
    <dgm:cxn modelId="{DB46D3B1-CE3D-4EB0-8042-D43A0D63219C}" type="presParOf" srcId="{4561A008-07A1-48CE-80FF-339E9C6B875D}" destId="{4485FA4E-907D-46E4-BA72-890ED9F08926}" srcOrd="3" destOrd="0" presId="urn:microsoft.com/office/officeart/2005/8/layout/hChevron3"/>
    <dgm:cxn modelId="{B1840963-02C5-4381-9DB3-357E7CA2E791}" type="presParOf" srcId="{4561A008-07A1-48CE-80FF-339E9C6B875D}" destId="{B7E9145F-F44A-406E-9736-32E349210085}" srcOrd="4" destOrd="0" presId="urn:microsoft.com/office/officeart/2005/8/layout/hChevron3"/>
    <dgm:cxn modelId="{3A3EB3C3-6D81-4E36-9011-BAED9DA6539B}" type="presParOf" srcId="{4561A008-07A1-48CE-80FF-339E9C6B875D}" destId="{B798B341-FAD3-4DF4-94EB-1FF5A45634A3}" srcOrd="5" destOrd="0" presId="urn:microsoft.com/office/officeart/2005/8/layout/hChevron3"/>
    <dgm:cxn modelId="{C1FC90C4-EBEF-42C4-9570-CBF57D30F02B}" type="presParOf" srcId="{4561A008-07A1-48CE-80FF-339E9C6B875D}" destId="{8399E802-52E6-497E-9594-3FADFC28430B}" srcOrd="6" destOrd="0" presId="urn:microsoft.com/office/officeart/2005/8/layout/hChevron3"/>
    <dgm:cxn modelId="{582AEA7D-1C44-438E-82BB-62797D89B4FD}" type="presParOf" srcId="{4561A008-07A1-48CE-80FF-339E9C6B875D}" destId="{63091798-2140-447C-8461-6E4F00A7D953}" srcOrd="7" destOrd="0" presId="urn:microsoft.com/office/officeart/2005/8/layout/hChevron3"/>
    <dgm:cxn modelId="{8D9CAE0A-CF09-4B47-9CB3-E8DB05E8C8B6}" type="presParOf" srcId="{4561A008-07A1-48CE-80FF-339E9C6B875D}" destId="{EE700493-A908-446A-B996-5AB35E48B0BC}" srcOrd="8" destOrd="0" presId="urn:microsoft.com/office/officeart/2005/8/layout/hChevron3"/>
    <dgm:cxn modelId="{398A098D-5244-4D07-BA8D-6F003E4820CB}" type="presParOf" srcId="{4561A008-07A1-48CE-80FF-339E9C6B875D}" destId="{7450F345-44DA-42BD-A376-049E7A337E8E}" srcOrd="9" destOrd="0" presId="urn:microsoft.com/office/officeart/2005/8/layout/hChevron3"/>
    <dgm:cxn modelId="{C5665409-C5AB-4C6A-95F1-47406453BE68}" type="presParOf" srcId="{4561A008-07A1-48CE-80FF-339E9C6B875D}" destId="{9D7DB0A1-2CBF-477F-96EB-979CD0B02275}"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5CD660BA-0EE2-46B6-82BE-B01174E550AD}" type="doc">
      <dgm:prSet loTypeId="urn:microsoft.com/office/officeart/2005/8/layout/hChevron3" loCatId="process" qsTypeId="urn:microsoft.com/office/officeart/2005/8/quickstyle/simple1" qsCatId="simple" csTypeId="urn:microsoft.com/office/officeart/2005/8/colors/accent1_2" csCatId="accent1" phldr="1"/>
      <dgm:spPr/>
    </dgm:pt>
    <dgm:pt modelId="{6B7A90C8-BC5E-46D8-9BCB-020CF9C24E1E}">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35</a:t>
          </a:r>
        </a:p>
      </dgm:t>
    </dgm:pt>
    <dgm:pt modelId="{F9A63CA2-430F-457A-8E03-59DC037C0AF9}" type="parTrans" cxnId="{4E7585E4-278D-4808-AA7D-6BA5489F5DC1}">
      <dgm:prSet/>
      <dgm:spPr/>
    </dgm:pt>
    <dgm:pt modelId="{0F753BA9-4C1E-461C-B8C0-089C045371F4}" type="sibTrans" cxnId="{4E7585E4-278D-4808-AA7D-6BA5489F5DC1}">
      <dgm:prSet/>
      <dgm:spPr/>
    </dgm:pt>
    <dgm:pt modelId="{35244E55-C9AD-4C54-909B-0383D18C84EE}">
      <dgm:prSet phldrT="[Text]"/>
      <dgm:spPr>
        <a:gradFill flip="none" rotWithShape="0">
          <a:gsLst>
            <a:gs pos="0">
              <a:srgbClr val="4472C4"/>
            </a:gs>
            <a:gs pos="83333">
              <a:srgbClr val="4472C4"/>
            </a:gs>
            <a:gs pos="100000">
              <a:srgbClr val="4472C4"/>
            </a:gs>
          </a:gsLst>
          <a:lin ang="0" scaled="1"/>
          <a:tileRect/>
        </a:gradFill>
      </dgm:spPr>
      <dgm:t>
        <a:bodyPr/>
        <a:lstStyle/>
        <a:p>
          <a:r>
            <a:rPr lang="en-US"/>
            <a:t>Background</a:t>
          </a:r>
        </a:p>
      </dgm:t>
    </dgm:pt>
    <dgm:pt modelId="{D9B22DF2-E528-49ED-8301-82A7F260E8FF}" type="parTrans" cxnId="{B1B72C95-756D-4497-9BC3-E428C27D9BB3}">
      <dgm:prSet/>
      <dgm:spPr/>
    </dgm:pt>
    <dgm:pt modelId="{788BC3A2-3EBE-4421-A2B0-C401DCA9B947}" type="sibTrans" cxnId="{B1B72C95-756D-4497-9BC3-E428C27D9BB3}">
      <dgm:prSet/>
      <dgm:spPr/>
    </dgm:pt>
    <dgm:pt modelId="{26B2D2B6-22FE-4507-AAC1-149401AA2790}">
      <dgm:prSet phldrT="[Text]"/>
      <dgm:spPr>
        <a:gradFill flip="none" rotWithShape="0">
          <a:gsLst>
            <a:gs pos="0">
              <a:srgbClr val="4472C4"/>
            </a:gs>
            <a:gs pos="83333">
              <a:srgbClr val="4472C4"/>
            </a:gs>
            <a:gs pos="100000">
              <a:srgbClr val="4472C4"/>
            </a:gs>
          </a:gsLst>
          <a:lin ang="0" scaled="1"/>
          <a:tileRect/>
        </a:gradFill>
      </dgm:spPr>
      <dgm:t>
        <a:bodyPr/>
        <a:lstStyle/>
        <a:p>
          <a:r>
            <a:rPr lang="en-US"/>
            <a:t>Overview</a:t>
          </a:r>
        </a:p>
      </dgm:t>
    </dgm:pt>
    <dgm:pt modelId="{926A39B1-0A6F-47D5-9497-0CA17B178BDF}" type="parTrans" cxnId="{FE3F5198-6064-48E3-9CEE-00C461970B7E}">
      <dgm:prSet/>
      <dgm:spPr/>
    </dgm:pt>
    <dgm:pt modelId="{EABC75D7-A8B7-493B-B665-32023F0E6CF5}" type="sibTrans" cxnId="{FE3F5198-6064-48E3-9CEE-00C461970B7E}">
      <dgm:prSet/>
      <dgm:spPr/>
    </dgm:pt>
    <dgm:pt modelId="{163F59D2-0582-4491-ADD1-80C7C10ECB49}">
      <dgm:prSet/>
      <dgm:spPr>
        <a:gradFill flip="none" rotWithShape="0">
          <a:gsLst>
            <a:gs pos="0">
              <a:srgbClr val="4472C4"/>
            </a:gs>
            <a:gs pos="83333">
              <a:srgbClr val="4472C4"/>
            </a:gs>
            <a:gs pos="100000">
              <a:srgbClr val="4472C4"/>
            </a:gs>
          </a:gsLst>
          <a:lin ang="0" scaled="1"/>
          <a:tileRect/>
        </a:gradFill>
      </dgm:spPr>
      <dgm:t>
        <a:bodyPr/>
        <a:lstStyle/>
        <a:p>
          <a:r>
            <a:rPr lang="en-US"/>
            <a:t>Detection</a:t>
          </a:r>
        </a:p>
      </dgm:t>
    </dgm:pt>
    <dgm:pt modelId="{2321F8BD-A7C6-4477-B8B5-4426656A9D5A}" type="parTrans" cxnId="{BE4AA541-D3CD-4013-960A-722EA45AD93E}">
      <dgm:prSet/>
      <dgm:spPr/>
    </dgm:pt>
    <dgm:pt modelId="{9599281F-ECA1-46ED-8948-2B5CF17C803F}" type="sibTrans" cxnId="{BE4AA541-D3CD-4013-960A-722EA45AD93E}">
      <dgm:prSet/>
      <dgm:spPr/>
    </dgm:pt>
    <dgm:pt modelId="{ED891224-9187-4247-8CFC-1BE575908787}">
      <dgm:prSet/>
      <dgm:spPr>
        <a:gradFill flip="none" rotWithShape="0">
          <a:gsLst>
            <a:gs pos="0">
              <a:srgbClr val="4472C4"/>
            </a:gs>
            <a:gs pos="83333">
              <a:srgbClr val="4472C4"/>
            </a:gs>
            <a:gs pos="100000">
              <a:srgbClr val="4472C4"/>
            </a:gs>
          </a:gsLst>
          <a:lin ang="0" scaled="1"/>
          <a:tileRect/>
        </a:gradFill>
      </dgm:spPr>
      <dgm:t>
        <a:bodyPr/>
        <a:lstStyle/>
        <a:p>
          <a:r>
            <a:rPr lang="en-US"/>
            <a:t>Repair</a:t>
          </a:r>
        </a:p>
      </dgm:t>
    </dgm:pt>
    <dgm:pt modelId="{325171E8-F0D7-498A-A28A-7602A11E85EC}" type="parTrans" cxnId="{4A60D6D4-D0A5-4D7D-9D3B-398610D87B35}">
      <dgm:prSet/>
      <dgm:spPr/>
    </dgm:pt>
    <dgm:pt modelId="{9BF81281-D38F-4CE0-AD6A-3BA1BB61FB7D}" type="sibTrans" cxnId="{4A60D6D4-D0A5-4D7D-9D3B-398610D87B35}">
      <dgm:prSet/>
      <dgm:spPr/>
    </dgm:pt>
    <dgm:pt modelId="{ECBF92E8-07F7-41B9-A569-9D3BFEFBC7A4}">
      <dgm:prSet/>
      <dgm:spPr>
        <a:gradFill flip="none" rotWithShape="0">
          <a:gsLst>
            <a:gs pos="0">
              <a:srgbClr val="4472C4"/>
            </a:gs>
            <a:gs pos="83333">
              <a:srgbClr val="4472C4"/>
            </a:gs>
            <a:gs pos="100000">
              <a:srgbClr val="4472C4"/>
            </a:gs>
          </a:gsLst>
          <a:lin ang="0" scaled="1"/>
          <a:tileRect/>
        </a:gradFill>
      </dgm:spPr>
      <dgm:t>
        <a:bodyPr/>
        <a:lstStyle/>
        <a:p>
          <a:r>
            <a:rPr lang="en-US"/>
            <a:t>Performance</a:t>
          </a:r>
        </a:p>
      </dgm:t>
    </dgm:pt>
    <dgm:pt modelId="{D36D5272-F151-4583-9DE4-68DC7EFC96F0}" type="parTrans" cxnId="{F4060C92-90D5-40BF-A04F-A555639CAE14}">
      <dgm:prSet/>
      <dgm:spPr/>
    </dgm:pt>
    <dgm:pt modelId="{AE545CCE-0EE5-4A52-867C-960CA2CFF0FB}" type="sibTrans" cxnId="{F4060C92-90D5-40BF-A04F-A555639CAE14}">
      <dgm:prSet/>
      <dgm:spPr/>
    </dgm:pt>
    <dgm:pt modelId="{1D710A83-99EB-4FAB-A71A-BD292EE9458D}" type="pres">
      <dgm:prSet presAssocID="{5CD660BA-0EE2-46B6-82BE-B01174E550AD}" presName="Name0" presStyleCnt="0">
        <dgm:presLayoutVars>
          <dgm:dir/>
          <dgm:resizeHandles val="exact"/>
        </dgm:presLayoutVars>
      </dgm:prSet>
      <dgm:spPr/>
    </dgm:pt>
    <dgm:pt modelId="{773B55AD-4CE4-497D-ACB0-3464542B2B96}" type="pres">
      <dgm:prSet presAssocID="{6B7A90C8-BC5E-46D8-9BCB-020CF9C24E1E}" presName="parTxOnly" presStyleLbl="node1" presStyleIdx="0" presStyleCnt="6" custScaleX="42411" custScaleY="41158">
        <dgm:presLayoutVars>
          <dgm:bulletEnabled val="1"/>
        </dgm:presLayoutVars>
      </dgm:prSet>
      <dgm:spPr/>
    </dgm:pt>
    <dgm:pt modelId="{DC0086E3-9580-4A4B-9EF4-510584C17926}" type="pres">
      <dgm:prSet presAssocID="{0F753BA9-4C1E-461C-B8C0-089C045371F4}" presName="parSpace" presStyleCnt="0"/>
      <dgm:spPr/>
    </dgm:pt>
    <dgm:pt modelId="{854556D6-92FC-4A72-8068-D130DEFF4E84}" type="pres">
      <dgm:prSet presAssocID="{35244E55-C9AD-4C54-909B-0383D18C84EE}" presName="parTxOnly" presStyleLbl="node1" presStyleIdx="1" presStyleCnt="6">
        <dgm:presLayoutVars>
          <dgm:bulletEnabled val="1"/>
        </dgm:presLayoutVars>
      </dgm:prSet>
      <dgm:spPr/>
    </dgm:pt>
    <dgm:pt modelId="{B77FFB05-7E80-4DB7-8508-B7585E2A1ADD}" type="pres">
      <dgm:prSet presAssocID="{788BC3A2-3EBE-4421-A2B0-C401DCA9B947}" presName="parSpace" presStyleCnt="0"/>
      <dgm:spPr/>
    </dgm:pt>
    <dgm:pt modelId="{CEDA7BD6-2888-4831-9489-8DF184BAC5DF}" type="pres">
      <dgm:prSet presAssocID="{26B2D2B6-22FE-4507-AAC1-149401AA2790}" presName="parTxOnly" presStyleLbl="node1" presStyleIdx="2" presStyleCnt="6">
        <dgm:presLayoutVars>
          <dgm:bulletEnabled val="1"/>
        </dgm:presLayoutVars>
      </dgm:prSet>
      <dgm:spPr/>
    </dgm:pt>
    <dgm:pt modelId="{8B8FE4DF-F810-4A0D-8314-57C3D92C3FAD}" type="pres">
      <dgm:prSet presAssocID="{EABC75D7-A8B7-493B-B665-32023F0E6CF5}" presName="parSpace" presStyleCnt="0"/>
      <dgm:spPr/>
    </dgm:pt>
    <dgm:pt modelId="{ED078DFF-D3AE-4401-A27F-5EE2A3901B7B}" type="pres">
      <dgm:prSet presAssocID="{163F59D2-0582-4491-ADD1-80C7C10ECB49}" presName="parTxOnly" presStyleLbl="node1" presStyleIdx="3" presStyleCnt="6">
        <dgm:presLayoutVars>
          <dgm:bulletEnabled val="1"/>
        </dgm:presLayoutVars>
      </dgm:prSet>
      <dgm:spPr/>
    </dgm:pt>
    <dgm:pt modelId="{38D5DA3B-BC5E-4095-BC62-62CB884D04E8}" type="pres">
      <dgm:prSet presAssocID="{9599281F-ECA1-46ED-8948-2B5CF17C803F}" presName="parSpace" presStyleCnt="0"/>
      <dgm:spPr/>
    </dgm:pt>
    <dgm:pt modelId="{A163A27A-9264-4C8B-8D23-95FD4A1F85BA}" type="pres">
      <dgm:prSet presAssocID="{ED891224-9187-4247-8CFC-1BE575908787}" presName="parTxOnly" presStyleLbl="node1" presStyleIdx="4" presStyleCnt="6">
        <dgm:presLayoutVars>
          <dgm:bulletEnabled val="1"/>
        </dgm:presLayoutVars>
      </dgm:prSet>
      <dgm:spPr/>
    </dgm:pt>
    <dgm:pt modelId="{1C3F8D62-88E3-4F6D-8C97-8C5EEAA758AB}" type="pres">
      <dgm:prSet presAssocID="{9BF81281-D38F-4CE0-AD6A-3BA1BB61FB7D}" presName="parSpace" presStyleCnt="0"/>
      <dgm:spPr/>
    </dgm:pt>
    <dgm:pt modelId="{89DE3DC7-C96F-42D1-B89F-2CAA6508C4F7}" type="pres">
      <dgm:prSet presAssocID="{ECBF92E8-07F7-41B9-A569-9D3BFEFBC7A4}" presName="parTxOnly" presStyleLbl="node1" presStyleIdx="5" presStyleCnt="6">
        <dgm:presLayoutVars>
          <dgm:bulletEnabled val="1"/>
        </dgm:presLayoutVars>
      </dgm:prSet>
      <dgm:spPr/>
    </dgm:pt>
  </dgm:ptLst>
  <dgm:cxnLst>
    <dgm:cxn modelId="{F4060C92-90D5-40BF-A04F-A555639CAE14}" srcId="{5CD660BA-0EE2-46B6-82BE-B01174E550AD}" destId="{ECBF92E8-07F7-41B9-A569-9D3BFEFBC7A4}" srcOrd="5" destOrd="0" parTransId="{D36D5272-F151-4583-9DE4-68DC7EFC96F0}" sibTransId="{AE545CCE-0EE5-4A52-867C-960CA2CFF0FB}"/>
    <dgm:cxn modelId="{7CF95451-1FD3-4C8D-A69E-CEBC1E6CD588}" type="presOf" srcId="{35244E55-C9AD-4C54-909B-0383D18C84EE}" destId="{854556D6-92FC-4A72-8068-D130DEFF4E84}" srcOrd="0" destOrd="0" presId="urn:microsoft.com/office/officeart/2005/8/layout/hChevron3"/>
    <dgm:cxn modelId="{4A60D6D4-D0A5-4D7D-9D3B-398610D87B35}" srcId="{5CD660BA-0EE2-46B6-82BE-B01174E550AD}" destId="{ED891224-9187-4247-8CFC-1BE575908787}" srcOrd="4" destOrd="0" parTransId="{325171E8-F0D7-498A-A28A-7602A11E85EC}" sibTransId="{9BF81281-D38F-4CE0-AD6A-3BA1BB61FB7D}"/>
    <dgm:cxn modelId="{BE4AA541-D3CD-4013-960A-722EA45AD93E}" srcId="{5CD660BA-0EE2-46B6-82BE-B01174E550AD}" destId="{163F59D2-0582-4491-ADD1-80C7C10ECB49}" srcOrd="3" destOrd="0" parTransId="{2321F8BD-A7C6-4477-B8B5-4426656A9D5A}" sibTransId="{9599281F-ECA1-46ED-8948-2B5CF17C803F}"/>
    <dgm:cxn modelId="{FE3F5198-6064-48E3-9CEE-00C461970B7E}" srcId="{5CD660BA-0EE2-46B6-82BE-B01174E550AD}" destId="{26B2D2B6-22FE-4507-AAC1-149401AA2790}" srcOrd="2" destOrd="0" parTransId="{926A39B1-0A6F-47D5-9497-0CA17B178BDF}" sibTransId="{EABC75D7-A8B7-493B-B665-32023F0E6CF5}"/>
    <dgm:cxn modelId="{4E7585E4-278D-4808-AA7D-6BA5489F5DC1}" srcId="{5CD660BA-0EE2-46B6-82BE-B01174E550AD}" destId="{6B7A90C8-BC5E-46D8-9BCB-020CF9C24E1E}" srcOrd="0" destOrd="0" parTransId="{F9A63CA2-430F-457A-8E03-59DC037C0AF9}" sibTransId="{0F753BA9-4C1E-461C-B8C0-089C045371F4}"/>
    <dgm:cxn modelId="{B1B72C95-756D-4497-9BC3-E428C27D9BB3}" srcId="{5CD660BA-0EE2-46B6-82BE-B01174E550AD}" destId="{35244E55-C9AD-4C54-909B-0383D18C84EE}" srcOrd="1" destOrd="0" parTransId="{D9B22DF2-E528-49ED-8301-82A7F260E8FF}" sibTransId="{788BC3A2-3EBE-4421-A2B0-C401DCA9B947}"/>
    <dgm:cxn modelId="{1BCF0519-195A-48BD-B024-7127326B99E8}" type="presOf" srcId="{ECBF92E8-07F7-41B9-A569-9D3BFEFBC7A4}" destId="{89DE3DC7-C96F-42D1-B89F-2CAA6508C4F7}" srcOrd="0" destOrd="0" presId="urn:microsoft.com/office/officeart/2005/8/layout/hChevron3"/>
    <dgm:cxn modelId="{30D5338B-7C02-4272-9BF5-FA249872A2F7}" type="presOf" srcId="{5CD660BA-0EE2-46B6-82BE-B01174E550AD}" destId="{1D710A83-99EB-4FAB-A71A-BD292EE9458D}" srcOrd="0" destOrd="0" presId="urn:microsoft.com/office/officeart/2005/8/layout/hChevron3"/>
    <dgm:cxn modelId="{27ED18DB-3520-464F-87AB-5B39EF4313D8}" type="presOf" srcId="{26B2D2B6-22FE-4507-AAC1-149401AA2790}" destId="{CEDA7BD6-2888-4831-9489-8DF184BAC5DF}" srcOrd="0" destOrd="0" presId="urn:microsoft.com/office/officeart/2005/8/layout/hChevron3"/>
    <dgm:cxn modelId="{ABB05D9E-8387-4F32-A3D6-08A4F4A1939E}" type="presOf" srcId="{ED891224-9187-4247-8CFC-1BE575908787}" destId="{A163A27A-9264-4C8B-8D23-95FD4A1F85BA}" srcOrd="0" destOrd="0" presId="urn:microsoft.com/office/officeart/2005/8/layout/hChevron3"/>
    <dgm:cxn modelId="{9E7414EC-B809-440B-87F1-FBB5035FFA41}" type="presOf" srcId="{163F59D2-0582-4491-ADD1-80C7C10ECB49}" destId="{ED078DFF-D3AE-4401-A27F-5EE2A3901B7B}" srcOrd="0" destOrd="0" presId="urn:microsoft.com/office/officeart/2005/8/layout/hChevron3"/>
    <dgm:cxn modelId="{A05D073D-FF40-4F9D-8C31-B34BD4FDE626}" type="presOf" srcId="{6B7A90C8-BC5E-46D8-9BCB-020CF9C24E1E}" destId="{773B55AD-4CE4-497D-ACB0-3464542B2B96}" srcOrd="0" destOrd="0" presId="urn:microsoft.com/office/officeart/2005/8/layout/hChevron3"/>
    <dgm:cxn modelId="{7BA405CA-996D-4676-BD6B-C09B89D7E8CC}" type="presParOf" srcId="{1D710A83-99EB-4FAB-A71A-BD292EE9458D}" destId="{773B55AD-4CE4-497D-ACB0-3464542B2B96}" srcOrd="0" destOrd="0" presId="urn:microsoft.com/office/officeart/2005/8/layout/hChevron3"/>
    <dgm:cxn modelId="{EA2ADB0A-74E9-468A-B8E5-18781CA07CD8}" type="presParOf" srcId="{1D710A83-99EB-4FAB-A71A-BD292EE9458D}" destId="{DC0086E3-9580-4A4B-9EF4-510584C17926}" srcOrd="1" destOrd="0" presId="urn:microsoft.com/office/officeart/2005/8/layout/hChevron3"/>
    <dgm:cxn modelId="{88426E20-27BC-463F-AA9B-A1323BCEAC7A}" type="presParOf" srcId="{1D710A83-99EB-4FAB-A71A-BD292EE9458D}" destId="{854556D6-92FC-4A72-8068-D130DEFF4E84}" srcOrd="2" destOrd="0" presId="urn:microsoft.com/office/officeart/2005/8/layout/hChevron3"/>
    <dgm:cxn modelId="{ADD6B72D-D63D-4E8A-BE41-54D8E4F59AA1}" type="presParOf" srcId="{1D710A83-99EB-4FAB-A71A-BD292EE9458D}" destId="{B77FFB05-7E80-4DB7-8508-B7585E2A1ADD}" srcOrd="3" destOrd="0" presId="urn:microsoft.com/office/officeart/2005/8/layout/hChevron3"/>
    <dgm:cxn modelId="{7C276206-88F2-4426-A060-3F571AECEB37}" type="presParOf" srcId="{1D710A83-99EB-4FAB-A71A-BD292EE9458D}" destId="{CEDA7BD6-2888-4831-9489-8DF184BAC5DF}" srcOrd="4" destOrd="0" presId="urn:microsoft.com/office/officeart/2005/8/layout/hChevron3"/>
    <dgm:cxn modelId="{5F40D0D9-5562-4F17-9B18-84E0FBAE93F3}" type="presParOf" srcId="{1D710A83-99EB-4FAB-A71A-BD292EE9458D}" destId="{8B8FE4DF-F810-4A0D-8314-57C3D92C3FAD}" srcOrd="5" destOrd="0" presId="urn:microsoft.com/office/officeart/2005/8/layout/hChevron3"/>
    <dgm:cxn modelId="{DB291D16-3A7D-41C7-9E68-723B32A4D65F}" type="presParOf" srcId="{1D710A83-99EB-4FAB-A71A-BD292EE9458D}" destId="{ED078DFF-D3AE-4401-A27F-5EE2A3901B7B}" srcOrd="6" destOrd="0" presId="urn:microsoft.com/office/officeart/2005/8/layout/hChevron3"/>
    <dgm:cxn modelId="{A936B2EF-9DB5-4A44-94FF-9FC3BD292DB1}" type="presParOf" srcId="{1D710A83-99EB-4FAB-A71A-BD292EE9458D}" destId="{38D5DA3B-BC5E-4095-BC62-62CB884D04E8}" srcOrd="7" destOrd="0" presId="urn:microsoft.com/office/officeart/2005/8/layout/hChevron3"/>
    <dgm:cxn modelId="{2AEE5FCF-C0AA-41EF-9540-295981587643}" type="presParOf" srcId="{1D710A83-99EB-4FAB-A71A-BD292EE9458D}" destId="{A163A27A-9264-4C8B-8D23-95FD4A1F85BA}" srcOrd="8" destOrd="0" presId="urn:microsoft.com/office/officeart/2005/8/layout/hChevron3"/>
    <dgm:cxn modelId="{EB11497B-A532-4ECF-B227-753814569F88}" type="presParOf" srcId="{1D710A83-99EB-4FAB-A71A-BD292EE9458D}" destId="{1C3F8D62-88E3-4F6D-8C97-8C5EEAA758AB}" srcOrd="9" destOrd="0" presId="urn:microsoft.com/office/officeart/2005/8/layout/hChevron3"/>
    <dgm:cxn modelId="{2462B0BA-148A-4EF7-9D11-4F4A32B33F38}" type="presParOf" srcId="{1D710A83-99EB-4FAB-A71A-BD292EE9458D}" destId="{89DE3DC7-C96F-42D1-B89F-2CAA6508C4F7}"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6959FFFB-92E7-4C4D-9D54-0B4E88326D85}" type="doc">
      <dgm:prSet loTypeId="urn:microsoft.com/office/officeart/2005/8/layout/hChevron3" loCatId="process" qsTypeId="urn:microsoft.com/office/officeart/2005/8/quickstyle/simple1" qsCatId="simple" csTypeId="urn:microsoft.com/office/officeart/2005/8/colors/accent1_2" csCatId="accent1" phldr="1"/>
      <dgm:spPr/>
    </dgm:pt>
    <dgm:pt modelId="{9E30E4F4-CBEF-467D-AADC-B31B567921D0}">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36</a:t>
          </a:r>
        </a:p>
      </dgm:t>
    </dgm:pt>
    <dgm:pt modelId="{767AA50E-8C7D-4D4D-A882-1A420743C563}" type="parTrans" cxnId="{5446CEB8-D8B5-4FB7-9DC8-017A9A874E47}">
      <dgm:prSet/>
      <dgm:spPr/>
    </dgm:pt>
    <dgm:pt modelId="{F0D5A33E-E610-47E1-931E-6D8AD0953C86}" type="sibTrans" cxnId="{5446CEB8-D8B5-4FB7-9DC8-017A9A874E47}">
      <dgm:prSet/>
      <dgm:spPr/>
    </dgm:pt>
    <dgm:pt modelId="{D7986BCE-0A22-419A-8C3A-9EE2E1779439}">
      <dgm:prSet phldrT="[Text]"/>
      <dgm:spPr>
        <a:gradFill flip="none" rotWithShape="0">
          <a:gsLst>
            <a:gs pos="0">
              <a:srgbClr val="4472C4"/>
            </a:gs>
            <a:gs pos="100000">
              <a:srgbClr val="4472C4"/>
            </a:gs>
            <a:gs pos="100000">
              <a:srgbClr val="4472C4"/>
            </a:gs>
          </a:gsLst>
          <a:lin ang="0" scaled="1"/>
          <a:tileRect/>
        </a:gradFill>
      </dgm:spPr>
      <dgm:t>
        <a:bodyPr/>
        <a:lstStyle/>
        <a:p>
          <a:r>
            <a:rPr lang="en-US"/>
            <a:t>Background</a:t>
          </a:r>
        </a:p>
      </dgm:t>
    </dgm:pt>
    <dgm:pt modelId="{607385E4-5421-4EED-941C-F0EDCC1C423D}" type="parTrans" cxnId="{0449DB17-06CC-4404-B944-4F13194105CB}">
      <dgm:prSet/>
      <dgm:spPr/>
    </dgm:pt>
    <dgm:pt modelId="{57EEB820-4E90-4F77-BC18-6961C2D144D6}" type="sibTrans" cxnId="{0449DB17-06CC-4404-B944-4F13194105CB}">
      <dgm:prSet/>
      <dgm:spPr/>
    </dgm:pt>
    <dgm:pt modelId="{CEB0CCAE-A1F8-44B0-B5A2-EED7E4A3C78B}">
      <dgm:prSet phldrT="[Text]"/>
      <dgm:spPr>
        <a:gradFill flip="none" rotWithShape="0">
          <a:gsLst>
            <a:gs pos="0">
              <a:srgbClr val="4472C4"/>
            </a:gs>
            <a:gs pos="100000">
              <a:srgbClr val="4472C4"/>
            </a:gs>
            <a:gs pos="100000">
              <a:srgbClr val="4472C4"/>
            </a:gs>
          </a:gsLst>
          <a:lin ang="0" scaled="1"/>
          <a:tileRect/>
        </a:gradFill>
      </dgm:spPr>
      <dgm:t>
        <a:bodyPr/>
        <a:lstStyle/>
        <a:p>
          <a:r>
            <a:rPr lang="en-US"/>
            <a:t>Overview</a:t>
          </a:r>
        </a:p>
      </dgm:t>
    </dgm:pt>
    <dgm:pt modelId="{4BE80F82-8C1E-47D4-9C0D-F6860D566D1A}" type="parTrans" cxnId="{B2A34306-2EBD-4A09-8C20-25CCF42D8FC4}">
      <dgm:prSet/>
      <dgm:spPr/>
    </dgm:pt>
    <dgm:pt modelId="{E4992D43-D234-4538-850F-3543CF313212}" type="sibTrans" cxnId="{B2A34306-2EBD-4A09-8C20-25CCF42D8FC4}">
      <dgm:prSet/>
      <dgm:spPr/>
    </dgm:pt>
    <dgm:pt modelId="{E038F4D1-8F0C-4D4B-8CD5-F50A680F21AF}">
      <dgm:prSet/>
      <dgm:spPr>
        <a:gradFill flip="none" rotWithShape="0">
          <a:gsLst>
            <a:gs pos="0">
              <a:srgbClr val="4472C4"/>
            </a:gs>
            <a:gs pos="100000">
              <a:srgbClr val="4472C4"/>
            </a:gs>
            <a:gs pos="100000">
              <a:srgbClr val="4472C4"/>
            </a:gs>
          </a:gsLst>
          <a:lin ang="0" scaled="1"/>
          <a:tileRect/>
        </a:gradFill>
      </dgm:spPr>
      <dgm:t>
        <a:bodyPr/>
        <a:lstStyle/>
        <a:p>
          <a:r>
            <a:rPr lang="en-US"/>
            <a:t>Detection</a:t>
          </a:r>
        </a:p>
      </dgm:t>
    </dgm:pt>
    <dgm:pt modelId="{4E656856-4657-4254-87C2-B69AF06BC549}" type="parTrans" cxnId="{65D09A6C-E99A-400B-B705-20C6431C7BB4}">
      <dgm:prSet/>
      <dgm:spPr/>
    </dgm:pt>
    <dgm:pt modelId="{587E24B5-7030-4882-BA56-8C5FFEB7A02B}" type="sibTrans" cxnId="{65D09A6C-E99A-400B-B705-20C6431C7BB4}">
      <dgm:prSet/>
      <dgm:spPr/>
    </dgm:pt>
    <dgm:pt modelId="{EE36A93F-F545-44B7-8E7B-486DC9C92F45}">
      <dgm:prSet/>
      <dgm:spPr>
        <a:gradFill flip="none" rotWithShape="0">
          <a:gsLst>
            <a:gs pos="0">
              <a:srgbClr val="4472C4"/>
            </a:gs>
            <a:gs pos="100000">
              <a:srgbClr val="4472C4"/>
            </a:gs>
            <a:gs pos="100000">
              <a:srgbClr val="4472C4"/>
            </a:gs>
          </a:gsLst>
          <a:lin ang="0" scaled="1"/>
          <a:tileRect/>
        </a:gradFill>
      </dgm:spPr>
      <dgm:t>
        <a:bodyPr/>
        <a:lstStyle/>
        <a:p>
          <a:r>
            <a:rPr lang="en-US"/>
            <a:t>Repair</a:t>
          </a:r>
        </a:p>
      </dgm:t>
    </dgm:pt>
    <dgm:pt modelId="{4820BD4E-8D35-4490-A76B-BB1361C25338}" type="parTrans" cxnId="{6044B01E-083E-4774-B8DB-8E0B4D68AE11}">
      <dgm:prSet/>
      <dgm:spPr/>
    </dgm:pt>
    <dgm:pt modelId="{7E217B11-0626-4855-8586-0BBEDDF01EF0}" type="sibTrans" cxnId="{6044B01E-083E-4774-B8DB-8E0B4D68AE11}">
      <dgm:prSet/>
      <dgm:spPr/>
    </dgm:pt>
    <dgm:pt modelId="{6D0B11BD-AC3E-4C1B-B94F-57B64237B9A7}">
      <dgm:prSet/>
      <dgm:spPr>
        <a:gradFill flip="none" rotWithShape="0">
          <a:gsLst>
            <a:gs pos="0">
              <a:srgbClr val="4472C4"/>
            </a:gs>
            <a:gs pos="100000">
              <a:srgbClr val="4472C4"/>
            </a:gs>
            <a:gs pos="100000">
              <a:srgbClr val="4472C4"/>
            </a:gs>
          </a:gsLst>
          <a:lin ang="0" scaled="1"/>
          <a:tileRect/>
        </a:gradFill>
      </dgm:spPr>
      <dgm:t>
        <a:bodyPr/>
        <a:lstStyle/>
        <a:p>
          <a:r>
            <a:rPr lang="en-US"/>
            <a:t>Performance</a:t>
          </a:r>
        </a:p>
      </dgm:t>
    </dgm:pt>
    <dgm:pt modelId="{6F0917B6-58AF-4813-8BC8-F3A506E06D84}" type="parTrans" cxnId="{EBA849A3-C432-4A61-9E58-089D20FEC33F}">
      <dgm:prSet/>
      <dgm:spPr/>
    </dgm:pt>
    <dgm:pt modelId="{1F5FA0FE-97D8-4BAF-BDE5-D58F79CB064B}" type="sibTrans" cxnId="{EBA849A3-C432-4A61-9E58-089D20FEC33F}">
      <dgm:prSet/>
      <dgm:spPr/>
    </dgm:pt>
    <dgm:pt modelId="{4EDD993A-63D0-4877-AC48-3586616B6FD3}" type="pres">
      <dgm:prSet presAssocID="{6959FFFB-92E7-4C4D-9D54-0B4E88326D85}" presName="Name0" presStyleCnt="0">
        <dgm:presLayoutVars>
          <dgm:dir/>
          <dgm:resizeHandles val="exact"/>
        </dgm:presLayoutVars>
      </dgm:prSet>
      <dgm:spPr/>
    </dgm:pt>
    <dgm:pt modelId="{2BDAFA6D-0B20-4EC3-AE73-70013192C99A}" type="pres">
      <dgm:prSet presAssocID="{9E30E4F4-CBEF-467D-AADC-B31B567921D0}" presName="parTxOnly" presStyleLbl="node1" presStyleIdx="0" presStyleCnt="6" custScaleX="42411" custScaleY="41158">
        <dgm:presLayoutVars>
          <dgm:bulletEnabled val="1"/>
        </dgm:presLayoutVars>
      </dgm:prSet>
      <dgm:spPr/>
    </dgm:pt>
    <dgm:pt modelId="{94C33F9A-1D64-4C49-A24F-651F869AF4F5}" type="pres">
      <dgm:prSet presAssocID="{F0D5A33E-E610-47E1-931E-6D8AD0953C86}" presName="parSpace" presStyleCnt="0"/>
      <dgm:spPr/>
    </dgm:pt>
    <dgm:pt modelId="{1B4A7F95-695B-4335-B7C8-5E441E35BC63}" type="pres">
      <dgm:prSet presAssocID="{D7986BCE-0A22-419A-8C3A-9EE2E1779439}" presName="parTxOnly" presStyleLbl="node1" presStyleIdx="1" presStyleCnt="6">
        <dgm:presLayoutVars>
          <dgm:bulletEnabled val="1"/>
        </dgm:presLayoutVars>
      </dgm:prSet>
      <dgm:spPr/>
    </dgm:pt>
    <dgm:pt modelId="{44278014-0F73-4BAB-BEF9-6CAB34A1D93D}" type="pres">
      <dgm:prSet presAssocID="{57EEB820-4E90-4F77-BC18-6961C2D144D6}" presName="parSpace" presStyleCnt="0"/>
      <dgm:spPr/>
    </dgm:pt>
    <dgm:pt modelId="{EE749371-7EBF-454F-AA0A-2A65CFADC792}" type="pres">
      <dgm:prSet presAssocID="{CEB0CCAE-A1F8-44B0-B5A2-EED7E4A3C78B}" presName="parTxOnly" presStyleLbl="node1" presStyleIdx="2" presStyleCnt="6">
        <dgm:presLayoutVars>
          <dgm:bulletEnabled val="1"/>
        </dgm:presLayoutVars>
      </dgm:prSet>
      <dgm:spPr/>
    </dgm:pt>
    <dgm:pt modelId="{3D7B8D29-9762-4ECB-9C5D-7B8F90D1946D}" type="pres">
      <dgm:prSet presAssocID="{E4992D43-D234-4538-850F-3543CF313212}" presName="parSpace" presStyleCnt="0"/>
      <dgm:spPr/>
    </dgm:pt>
    <dgm:pt modelId="{D5AF595D-095E-4568-AA65-B3F3C768FA79}" type="pres">
      <dgm:prSet presAssocID="{E038F4D1-8F0C-4D4B-8CD5-F50A680F21AF}" presName="parTxOnly" presStyleLbl="node1" presStyleIdx="3" presStyleCnt="6">
        <dgm:presLayoutVars>
          <dgm:bulletEnabled val="1"/>
        </dgm:presLayoutVars>
      </dgm:prSet>
      <dgm:spPr/>
    </dgm:pt>
    <dgm:pt modelId="{89B68E67-E045-4224-B95F-547712754C0D}" type="pres">
      <dgm:prSet presAssocID="{587E24B5-7030-4882-BA56-8C5FFEB7A02B}" presName="parSpace" presStyleCnt="0"/>
      <dgm:spPr/>
    </dgm:pt>
    <dgm:pt modelId="{A975E466-B466-46BF-97EF-F904CA718908}" type="pres">
      <dgm:prSet presAssocID="{EE36A93F-F545-44B7-8E7B-486DC9C92F45}" presName="parTxOnly" presStyleLbl="node1" presStyleIdx="4" presStyleCnt="6">
        <dgm:presLayoutVars>
          <dgm:bulletEnabled val="1"/>
        </dgm:presLayoutVars>
      </dgm:prSet>
      <dgm:spPr/>
    </dgm:pt>
    <dgm:pt modelId="{0ECA1A35-FFBE-4F49-B00D-78B04BFD2022}" type="pres">
      <dgm:prSet presAssocID="{7E217B11-0626-4855-8586-0BBEDDF01EF0}" presName="parSpace" presStyleCnt="0"/>
      <dgm:spPr/>
    </dgm:pt>
    <dgm:pt modelId="{E928F90F-FE36-45A3-8AC3-8A4707893450}" type="pres">
      <dgm:prSet presAssocID="{6D0B11BD-AC3E-4C1B-B94F-57B64237B9A7}" presName="parTxOnly" presStyleLbl="node1" presStyleIdx="5" presStyleCnt="6">
        <dgm:presLayoutVars>
          <dgm:bulletEnabled val="1"/>
        </dgm:presLayoutVars>
      </dgm:prSet>
      <dgm:spPr/>
    </dgm:pt>
  </dgm:ptLst>
  <dgm:cxnLst>
    <dgm:cxn modelId="{5446CEB8-D8B5-4FB7-9DC8-017A9A874E47}" srcId="{6959FFFB-92E7-4C4D-9D54-0B4E88326D85}" destId="{9E30E4F4-CBEF-467D-AADC-B31B567921D0}" srcOrd="0" destOrd="0" parTransId="{767AA50E-8C7D-4D4D-A882-1A420743C563}" sibTransId="{F0D5A33E-E610-47E1-931E-6D8AD0953C86}"/>
    <dgm:cxn modelId="{EBA849A3-C432-4A61-9E58-089D20FEC33F}" srcId="{6959FFFB-92E7-4C4D-9D54-0B4E88326D85}" destId="{6D0B11BD-AC3E-4C1B-B94F-57B64237B9A7}" srcOrd="5" destOrd="0" parTransId="{6F0917B6-58AF-4813-8BC8-F3A506E06D84}" sibTransId="{1F5FA0FE-97D8-4BAF-BDE5-D58F79CB064B}"/>
    <dgm:cxn modelId="{6044B01E-083E-4774-B8DB-8E0B4D68AE11}" srcId="{6959FFFB-92E7-4C4D-9D54-0B4E88326D85}" destId="{EE36A93F-F545-44B7-8E7B-486DC9C92F45}" srcOrd="4" destOrd="0" parTransId="{4820BD4E-8D35-4490-A76B-BB1361C25338}" sibTransId="{7E217B11-0626-4855-8586-0BBEDDF01EF0}"/>
    <dgm:cxn modelId="{55895D5F-73CC-4E6A-9120-F51E451A5915}" type="presOf" srcId="{6D0B11BD-AC3E-4C1B-B94F-57B64237B9A7}" destId="{E928F90F-FE36-45A3-8AC3-8A4707893450}" srcOrd="0" destOrd="0" presId="urn:microsoft.com/office/officeart/2005/8/layout/hChevron3"/>
    <dgm:cxn modelId="{BA5528BD-501C-4A24-ABFE-5DD3BF3B08E5}" type="presOf" srcId="{9E30E4F4-CBEF-467D-AADC-B31B567921D0}" destId="{2BDAFA6D-0B20-4EC3-AE73-70013192C99A}" srcOrd="0" destOrd="0" presId="urn:microsoft.com/office/officeart/2005/8/layout/hChevron3"/>
    <dgm:cxn modelId="{9C68B9C0-0442-4C92-B496-C408974A62F4}" type="presOf" srcId="{E038F4D1-8F0C-4D4B-8CD5-F50A680F21AF}" destId="{D5AF595D-095E-4568-AA65-B3F3C768FA79}" srcOrd="0" destOrd="0" presId="urn:microsoft.com/office/officeart/2005/8/layout/hChevron3"/>
    <dgm:cxn modelId="{B2A34306-2EBD-4A09-8C20-25CCF42D8FC4}" srcId="{6959FFFB-92E7-4C4D-9D54-0B4E88326D85}" destId="{CEB0CCAE-A1F8-44B0-B5A2-EED7E4A3C78B}" srcOrd="2" destOrd="0" parTransId="{4BE80F82-8C1E-47D4-9C0D-F6860D566D1A}" sibTransId="{E4992D43-D234-4538-850F-3543CF313212}"/>
    <dgm:cxn modelId="{65D09A6C-E99A-400B-B705-20C6431C7BB4}" srcId="{6959FFFB-92E7-4C4D-9D54-0B4E88326D85}" destId="{E038F4D1-8F0C-4D4B-8CD5-F50A680F21AF}" srcOrd="3" destOrd="0" parTransId="{4E656856-4657-4254-87C2-B69AF06BC549}" sibTransId="{587E24B5-7030-4882-BA56-8C5FFEB7A02B}"/>
    <dgm:cxn modelId="{8C657DD8-11BE-4FC7-A13F-B042FF52FFDD}" type="presOf" srcId="{6959FFFB-92E7-4C4D-9D54-0B4E88326D85}" destId="{4EDD993A-63D0-4877-AC48-3586616B6FD3}" srcOrd="0" destOrd="0" presId="urn:microsoft.com/office/officeart/2005/8/layout/hChevron3"/>
    <dgm:cxn modelId="{D54EA402-69BF-4863-B281-55893D785598}" type="presOf" srcId="{CEB0CCAE-A1F8-44B0-B5A2-EED7E4A3C78B}" destId="{EE749371-7EBF-454F-AA0A-2A65CFADC792}" srcOrd="0" destOrd="0" presId="urn:microsoft.com/office/officeart/2005/8/layout/hChevron3"/>
    <dgm:cxn modelId="{3F37682D-F92F-42EF-9491-5456F5647255}" type="presOf" srcId="{D7986BCE-0A22-419A-8C3A-9EE2E1779439}" destId="{1B4A7F95-695B-4335-B7C8-5E441E35BC63}" srcOrd="0" destOrd="0" presId="urn:microsoft.com/office/officeart/2005/8/layout/hChevron3"/>
    <dgm:cxn modelId="{B3C1B37A-49D2-4EC6-8962-557AB2D57C01}" type="presOf" srcId="{EE36A93F-F545-44B7-8E7B-486DC9C92F45}" destId="{A975E466-B466-46BF-97EF-F904CA718908}" srcOrd="0" destOrd="0" presId="urn:microsoft.com/office/officeart/2005/8/layout/hChevron3"/>
    <dgm:cxn modelId="{0449DB17-06CC-4404-B944-4F13194105CB}" srcId="{6959FFFB-92E7-4C4D-9D54-0B4E88326D85}" destId="{D7986BCE-0A22-419A-8C3A-9EE2E1779439}" srcOrd="1" destOrd="0" parTransId="{607385E4-5421-4EED-941C-F0EDCC1C423D}" sibTransId="{57EEB820-4E90-4F77-BC18-6961C2D144D6}"/>
    <dgm:cxn modelId="{4DFD2290-7716-4BDB-BE16-AF6D3F277B7B}" type="presParOf" srcId="{4EDD993A-63D0-4877-AC48-3586616B6FD3}" destId="{2BDAFA6D-0B20-4EC3-AE73-70013192C99A}" srcOrd="0" destOrd="0" presId="urn:microsoft.com/office/officeart/2005/8/layout/hChevron3"/>
    <dgm:cxn modelId="{CE306D53-0C91-43D3-B579-51FB018B5294}" type="presParOf" srcId="{4EDD993A-63D0-4877-AC48-3586616B6FD3}" destId="{94C33F9A-1D64-4C49-A24F-651F869AF4F5}" srcOrd="1" destOrd="0" presId="urn:microsoft.com/office/officeart/2005/8/layout/hChevron3"/>
    <dgm:cxn modelId="{34F54179-7F8B-4BA8-ACCE-BA250FE237D4}" type="presParOf" srcId="{4EDD993A-63D0-4877-AC48-3586616B6FD3}" destId="{1B4A7F95-695B-4335-B7C8-5E441E35BC63}" srcOrd="2" destOrd="0" presId="urn:microsoft.com/office/officeart/2005/8/layout/hChevron3"/>
    <dgm:cxn modelId="{D408EBD8-F973-4D7F-B2BC-6811433ED58A}" type="presParOf" srcId="{4EDD993A-63D0-4877-AC48-3586616B6FD3}" destId="{44278014-0F73-4BAB-BEF9-6CAB34A1D93D}" srcOrd="3" destOrd="0" presId="urn:microsoft.com/office/officeart/2005/8/layout/hChevron3"/>
    <dgm:cxn modelId="{FFE33F5C-3259-4376-A39F-9D4F7954EE4E}" type="presParOf" srcId="{4EDD993A-63D0-4877-AC48-3586616B6FD3}" destId="{EE749371-7EBF-454F-AA0A-2A65CFADC792}" srcOrd="4" destOrd="0" presId="urn:microsoft.com/office/officeart/2005/8/layout/hChevron3"/>
    <dgm:cxn modelId="{A9C4BC39-C0B3-48DB-B940-5D394017179F}" type="presParOf" srcId="{4EDD993A-63D0-4877-AC48-3586616B6FD3}" destId="{3D7B8D29-9762-4ECB-9C5D-7B8F90D1946D}" srcOrd="5" destOrd="0" presId="urn:microsoft.com/office/officeart/2005/8/layout/hChevron3"/>
    <dgm:cxn modelId="{5E9CCCF1-A0A1-4608-966F-4158D1D865B4}" type="presParOf" srcId="{4EDD993A-63D0-4877-AC48-3586616B6FD3}" destId="{D5AF595D-095E-4568-AA65-B3F3C768FA79}" srcOrd="6" destOrd="0" presId="urn:microsoft.com/office/officeart/2005/8/layout/hChevron3"/>
    <dgm:cxn modelId="{E5675695-6E3D-4D17-AB40-36A6DC6E2F87}" type="presParOf" srcId="{4EDD993A-63D0-4877-AC48-3586616B6FD3}" destId="{89B68E67-E045-4224-B95F-547712754C0D}" srcOrd="7" destOrd="0" presId="urn:microsoft.com/office/officeart/2005/8/layout/hChevron3"/>
    <dgm:cxn modelId="{0C52F3C8-B0E5-4D4E-9DEB-899494EAB436}" type="presParOf" srcId="{4EDD993A-63D0-4877-AC48-3586616B6FD3}" destId="{A975E466-B466-46BF-97EF-F904CA718908}" srcOrd="8" destOrd="0" presId="urn:microsoft.com/office/officeart/2005/8/layout/hChevron3"/>
    <dgm:cxn modelId="{A39110D6-F636-4BFF-A233-9BC72A3A847F}" type="presParOf" srcId="{4EDD993A-63D0-4877-AC48-3586616B6FD3}" destId="{0ECA1A35-FFBE-4F49-B00D-78B04BFD2022}" srcOrd="9" destOrd="0" presId="urn:microsoft.com/office/officeart/2005/8/layout/hChevron3"/>
    <dgm:cxn modelId="{2A6B596D-15F3-4F8D-B5ED-0C230FAAFCE3}" type="presParOf" srcId="{4EDD993A-63D0-4877-AC48-3586616B6FD3}" destId="{E928F90F-FE36-45A3-8AC3-8A4707893450}"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E6155A0-F787-43B6-996E-E01655032176}" type="doc">
      <dgm:prSet loTypeId="urn:microsoft.com/office/officeart/2005/8/layout/hChevron3" loCatId="process" qsTypeId="urn:microsoft.com/office/officeart/2005/8/quickstyle/simple1" qsCatId="simple" csTypeId="urn:microsoft.com/office/officeart/2005/8/colors/accent1_2" csCatId="accent1" phldr="1"/>
      <dgm:spPr/>
    </dgm:pt>
    <dgm:pt modelId="{9B5AD56F-D9E1-4DE3-9D40-6E5B1D20DB59}">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4</a:t>
          </a:r>
        </a:p>
      </dgm:t>
    </dgm:pt>
    <dgm:pt modelId="{7915A00D-452E-4825-BAC3-F31C26AB40D4}" type="parTrans" cxnId="{E8D98426-C18D-4AD5-9E6C-6C1B04EE74F5}">
      <dgm:prSet/>
      <dgm:spPr/>
    </dgm:pt>
    <dgm:pt modelId="{D3D58435-BA3B-43BC-961C-9E576B3E5815}" type="sibTrans" cxnId="{E8D98426-C18D-4AD5-9E6C-6C1B04EE74F5}">
      <dgm:prSet/>
      <dgm:spPr/>
    </dgm:pt>
    <dgm:pt modelId="{4886E597-65BB-49A4-B576-1746C6EE35B3}">
      <dgm:prSet phldrT="[Text]"/>
      <dgm:spPr>
        <a:gradFill flip="none" rotWithShape="0">
          <a:gsLst>
            <a:gs pos="0">
              <a:srgbClr val="4472C4"/>
            </a:gs>
            <a:gs pos="41667">
              <a:srgbClr val="4472C4"/>
            </a:gs>
            <a:gs pos="60000">
              <a:srgbClr val="A5A5A5"/>
            </a:gs>
            <a:gs pos="100000">
              <a:srgbClr val="A5A5A5"/>
            </a:gs>
          </a:gsLst>
          <a:lin ang="0" scaled="1"/>
          <a:tileRect/>
        </a:gradFill>
      </dgm:spPr>
      <dgm:t>
        <a:bodyPr/>
        <a:lstStyle/>
        <a:p>
          <a:r>
            <a:rPr lang="en-US"/>
            <a:t>Background</a:t>
          </a:r>
        </a:p>
      </dgm:t>
    </dgm:pt>
    <dgm:pt modelId="{16EA7CB0-2F7E-4635-AC46-7E7D1B6A2490}" type="parTrans" cxnId="{A7DDB747-EC71-4A8E-AF52-CBF39A9CB476}">
      <dgm:prSet/>
      <dgm:spPr/>
    </dgm:pt>
    <dgm:pt modelId="{0788BE7F-8B9F-4FB9-9957-B286E831E876}" type="sibTrans" cxnId="{A7DDB747-EC71-4A8E-AF52-CBF39A9CB476}">
      <dgm:prSet/>
      <dgm:spPr/>
    </dgm:pt>
    <dgm:pt modelId="{2336F7B4-D2E9-4058-B80E-EE6E2A696865}">
      <dgm:prSet phldrT="[Text]"/>
      <dgm:spPr>
        <a:gradFill flip="none" rotWithShape="0">
          <a:gsLst>
            <a:gs pos="0">
              <a:srgbClr val="A5A5A5"/>
            </a:gs>
            <a:gs pos="41667">
              <a:srgbClr val="A5A5A5"/>
            </a:gs>
            <a:gs pos="60000">
              <a:srgbClr val="A5A5A5"/>
            </a:gs>
            <a:gs pos="100000">
              <a:srgbClr val="A5A5A5"/>
            </a:gs>
          </a:gsLst>
          <a:lin ang="0" scaled="1"/>
          <a:tileRect/>
        </a:gradFill>
      </dgm:spPr>
      <dgm:t>
        <a:bodyPr/>
        <a:lstStyle/>
        <a:p>
          <a:r>
            <a:rPr lang="en-US"/>
            <a:t>Overview</a:t>
          </a:r>
        </a:p>
      </dgm:t>
    </dgm:pt>
    <dgm:pt modelId="{1ACB4122-4EC7-46D5-8A7B-8D1782CF5D96}" type="parTrans" cxnId="{0EEBB446-1F30-4AE8-A863-ADFE5636C70E}">
      <dgm:prSet/>
      <dgm:spPr/>
    </dgm:pt>
    <dgm:pt modelId="{BDB830CF-57C7-40A8-8814-42CD133AA49C}" type="sibTrans" cxnId="{0EEBB446-1F30-4AE8-A863-ADFE5636C70E}">
      <dgm:prSet/>
      <dgm:spPr/>
    </dgm:pt>
    <dgm:pt modelId="{F6453487-A70A-4660-AF09-75B9ACF8C5A8}">
      <dgm:prSet/>
      <dgm:spPr>
        <a:gradFill flip="none" rotWithShape="0">
          <a:gsLst>
            <a:gs pos="0">
              <a:srgbClr val="A5A5A5"/>
            </a:gs>
            <a:gs pos="41667">
              <a:srgbClr val="A5A5A5"/>
            </a:gs>
            <a:gs pos="60000">
              <a:srgbClr val="A5A5A5"/>
            </a:gs>
            <a:gs pos="100000">
              <a:srgbClr val="A5A5A5"/>
            </a:gs>
          </a:gsLst>
          <a:lin ang="0" scaled="1"/>
          <a:tileRect/>
        </a:gradFill>
      </dgm:spPr>
      <dgm:t>
        <a:bodyPr/>
        <a:lstStyle/>
        <a:p>
          <a:r>
            <a:rPr lang="en-US"/>
            <a:t>Detection</a:t>
          </a:r>
        </a:p>
      </dgm:t>
    </dgm:pt>
    <dgm:pt modelId="{C5AB5B3E-8180-4A4F-827C-9DE56D3572D6}" type="parTrans" cxnId="{826B9390-6E31-4DDB-9BF9-EF2A429B811D}">
      <dgm:prSet/>
      <dgm:spPr/>
    </dgm:pt>
    <dgm:pt modelId="{E0A04D91-F6F5-43B0-B3EF-EE21B67C001D}" type="sibTrans" cxnId="{826B9390-6E31-4DDB-9BF9-EF2A429B811D}">
      <dgm:prSet/>
      <dgm:spPr/>
    </dgm:pt>
    <dgm:pt modelId="{614CF1C5-31E1-4494-B071-964FAF9A9C6B}">
      <dgm:prSet/>
      <dgm:spPr>
        <a:gradFill flip="none" rotWithShape="0">
          <a:gsLst>
            <a:gs pos="0">
              <a:srgbClr val="A5A5A5"/>
            </a:gs>
            <a:gs pos="41667">
              <a:srgbClr val="A5A5A5"/>
            </a:gs>
            <a:gs pos="60000">
              <a:srgbClr val="A5A5A5"/>
            </a:gs>
            <a:gs pos="100000">
              <a:srgbClr val="A5A5A5"/>
            </a:gs>
          </a:gsLst>
          <a:lin ang="0" scaled="1"/>
          <a:tileRect/>
        </a:gradFill>
      </dgm:spPr>
      <dgm:t>
        <a:bodyPr/>
        <a:lstStyle/>
        <a:p>
          <a:r>
            <a:rPr lang="en-US"/>
            <a:t>Repair</a:t>
          </a:r>
        </a:p>
      </dgm:t>
    </dgm:pt>
    <dgm:pt modelId="{94FABBA7-862E-40A0-99E0-F9FE5C5EB6C6}" type="parTrans" cxnId="{92BBF6A3-7232-4E35-9B14-134B0890801B}">
      <dgm:prSet/>
      <dgm:spPr/>
    </dgm:pt>
    <dgm:pt modelId="{A45A7E39-2EA6-4CEF-905E-C475DE235EC5}" type="sibTrans" cxnId="{92BBF6A3-7232-4E35-9B14-134B0890801B}">
      <dgm:prSet/>
      <dgm:spPr/>
    </dgm:pt>
    <dgm:pt modelId="{12895218-2CE2-41C3-89AF-D349949347A2}">
      <dgm:prSet/>
      <dgm:spPr>
        <a:gradFill flip="none" rotWithShape="0">
          <a:gsLst>
            <a:gs pos="0">
              <a:srgbClr val="A5A5A5"/>
            </a:gs>
            <a:gs pos="41667">
              <a:srgbClr val="A5A5A5"/>
            </a:gs>
            <a:gs pos="60000">
              <a:srgbClr val="A5A5A5"/>
            </a:gs>
            <a:gs pos="100000">
              <a:srgbClr val="A5A5A5"/>
            </a:gs>
          </a:gsLst>
          <a:lin ang="0" scaled="1"/>
          <a:tileRect/>
        </a:gradFill>
      </dgm:spPr>
      <dgm:t>
        <a:bodyPr/>
        <a:lstStyle/>
        <a:p>
          <a:r>
            <a:rPr lang="en-US"/>
            <a:t>Performance</a:t>
          </a:r>
        </a:p>
      </dgm:t>
    </dgm:pt>
    <dgm:pt modelId="{5F6C1DC1-B812-466C-A496-B9FCEA258C13}" type="parTrans" cxnId="{91F63197-FC02-4D61-9773-C10256E85EAC}">
      <dgm:prSet/>
      <dgm:spPr/>
    </dgm:pt>
    <dgm:pt modelId="{21A7C5D1-E78D-432C-8633-3724209EB098}" type="sibTrans" cxnId="{91F63197-FC02-4D61-9773-C10256E85EAC}">
      <dgm:prSet/>
      <dgm:spPr/>
    </dgm:pt>
    <dgm:pt modelId="{9CA237CC-11FC-4449-9AFA-A38F709B3173}" type="pres">
      <dgm:prSet presAssocID="{DE6155A0-F787-43B6-996E-E01655032176}" presName="Name0" presStyleCnt="0">
        <dgm:presLayoutVars>
          <dgm:dir/>
          <dgm:resizeHandles val="exact"/>
        </dgm:presLayoutVars>
      </dgm:prSet>
      <dgm:spPr/>
    </dgm:pt>
    <dgm:pt modelId="{60F67000-684E-4DE0-9CFA-F3C1674BC8A4}" type="pres">
      <dgm:prSet presAssocID="{9B5AD56F-D9E1-4DE3-9D40-6E5B1D20DB59}" presName="parTxOnly" presStyleLbl="node1" presStyleIdx="0" presStyleCnt="6" custScaleX="42411" custScaleY="41158">
        <dgm:presLayoutVars>
          <dgm:bulletEnabled val="1"/>
        </dgm:presLayoutVars>
      </dgm:prSet>
      <dgm:spPr/>
    </dgm:pt>
    <dgm:pt modelId="{CCCCE2EC-C2BA-4014-B3BE-AF24B1801DE9}" type="pres">
      <dgm:prSet presAssocID="{D3D58435-BA3B-43BC-961C-9E576B3E5815}" presName="parSpace" presStyleCnt="0"/>
      <dgm:spPr/>
    </dgm:pt>
    <dgm:pt modelId="{EF86B7EC-E817-4468-8198-E3E22A7C8273}" type="pres">
      <dgm:prSet presAssocID="{4886E597-65BB-49A4-B576-1746C6EE35B3}" presName="parTxOnly" presStyleLbl="node1" presStyleIdx="1" presStyleCnt="6">
        <dgm:presLayoutVars>
          <dgm:bulletEnabled val="1"/>
        </dgm:presLayoutVars>
      </dgm:prSet>
      <dgm:spPr/>
    </dgm:pt>
    <dgm:pt modelId="{0ADB56AE-41F1-4D8A-A027-0770CC3A99AE}" type="pres">
      <dgm:prSet presAssocID="{0788BE7F-8B9F-4FB9-9957-B286E831E876}" presName="parSpace" presStyleCnt="0"/>
      <dgm:spPr/>
    </dgm:pt>
    <dgm:pt modelId="{2DA132B2-764F-4862-B73B-31F4E90CB7E4}" type="pres">
      <dgm:prSet presAssocID="{2336F7B4-D2E9-4058-B80E-EE6E2A696865}" presName="parTxOnly" presStyleLbl="node1" presStyleIdx="2" presStyleCnt="6">
        <dgm:presLayoutVars>
          <dgm:bulletEnabled val="1"/>
        </dgm:presLayoutVars>
      </dgm:prSet>
      <dgm:spPr/>
    </dgm:pt>
    <dgm:pt modelId="{751AD9F4-8032-401C-ABDE-0C4128EECFDD}" type="pres">
      <dgm:prSet presAssocID="{BDB830CF-57C7-40A8-8814-42CD133AA49C}" presName="parSpace" presStyleCnt="0"/>
      <dgm:spPr/>
    </dgm:pt>
    <dgm:pt modelId="{425FAE26-7933-4096-8D64-B9114EE40D14}" type="pres">
      <dgm:prSet presAssocID="{F6453487-A70A-4660-AF09-75B9ACF8C5A8}" presName="parTxOnly" presStyleLbl="node1" presStyleIdx="3" presStyleCnt="6">
        <dgm:presLayoutVars>
          <dgm:bulletEnabled val="1"/>
        </dgm:presLayoutVars>
      </dgm:prSet>
      <dgm:spPr/>
    </dgm:pt>
    <dgm:pt modelId="{60598C36-6E9D-47E9-8E36-AAE6E8EF92F2}" type="pres">
      <dgm:prSet presAssocID="{E0A04D91-F6F5-43B0-B3EF-EE21B67C001D}" presName="parSpace" presStyleCnt="0"/>
      <dgm:spPr/>
    </dgm:pt>
    <dgm:pt modelId="{A1B5BB02-B3F4-42A5-8548-F55C38CABAB7}" type="pres">
      <dgm:prSet presAssocID="{614CF1C5-31E1-4494-B071-964FAF9A9C6B}" presName="parTxOnly" presStyleLbl="node1" presStyleIdx="4" presStyleCnt="6">
        <dgm:presLayoutVars>
          <dgm:bulletEnabled val="1"/>
        </dgm:presLayoutVars>
      </dgm:prSet>
      <dgm:spPr/>
    </dgm:pt>
    <dgm:pt modelId="{18D159AD-AA58-4978-970C-22B675C0C868}" type="pres">
      <dgm:prSet presAssocID="{A45A7E39-2EA6-4CEF-905E-C475DE235EC5}" presName="parSpace" presStyleCnt="0"/>
      <dgm:spPr/>
    </dgm:pt>
    <dgm:pt modelId="{9396DE8C-92BF-41E9-A2A8-31E6C5C28635}" type="pres">
      <dgm:prSet presAssocID="{12895218-2CE2-41C3-89AF-D349949347A2}" presName="parTxOnly" presStyleLbl="node1" presStyleIdx="5" presStyleCnt="6">
        <dgm:presLayoutVars>
          <dgm:bulletEnabled val="1"/>
        </dgm:presLayoutVars>
      </dgm:prSet>
      <dgm:spPr/>
    </dgm:pt>
  </dgm:ptLst>
  <dgm:cxnLst>
    <dgm:cxn modelId="{A167BA04-7BF3-4FB8-81F9-83006B35DE7D}" type="presOf" srcId="{12895218-2CE2-41C3-89AF-D349949347A2}" destId="{9396DE8C-92BF-41E9-A2A8-31E6C5C28635}" srcOrd="0" destOrd="0" presId="urn:microsoft.com/office/officeart/2005/8/layout/hChevron3"/>
    <dgm:cxn modelId="{91F63197-FC02-4D61-9773-C10256E85EAC}" srcId="{DE6155A0-F787-43B6-996E-E01655032176}" destId="{12895218-2CE2-41C3-89AF-D349949347A2}" srcOrd="5" destOrd="0" parTransId="{5F6C1DC1-B812-466C-A496-B9FCEA258C13}" sibTransId="{21A7C5D1-E78D-432C-8633-3724209EB098}"/>
    <dgm:cxn modelId="{1F0BDAAF-9FB5-4580-8E2D-6F7518643EF2}" type="presOf" srcId="{614CF1C5-31E1-4494-B071-964FAF9A9C6B}" destId="{A1B5BB02-B3F4-42A5-8548-F55C38CABAB7}" srcOrd="0" destOrd="0" presId="urn:microsoft.com/office/officeart/2005/8/layout/hChevron3"/>
    <dgm:cxn modelId="{826B9390-6E31-4DDB-9BF9-EF2A429B811D}" srcId="{DE6155A0-F787-43B6-996E-E01655032176}" destId="{F6453487-A70A-4660-AF09-75B9ACF8C5A8}" srcOrd="3" destOrd="0" parTransId="{C5AB5B3E-8180-4A4F-827C-9DE56D3572D6}" sibTransId="{E0A04D91-F6F5-43B0-B3EF-EE21B67C001D}"/>
    <dgm:cxn modelId="{0EEBB446-1F30-4AE8-A863-ADFE5636C70E}" srcId="{DE6155A0-F787-43B6-996E-E01655032176}" destId="{2336F7B4-D2E9-4058-B80E-EE6E2A696865}" srcOrd="2" destOrd="0" parTransId="{1ACB4122-4EC7-46D5-8A7B-8D1782CF5D96}" sibTransId="{BDB830CF-57C7-40A8-8814-42CD133AA49C}"/>
    <dgm:cxn modelId="{5D652BC0-EF84-4104-98C0-5007941FE4CE}" type="presOf" srcId="{2336F7B4-D2E9-4058-B80E-EE6E2A696865}" destId="{2DA132B2-764F-4862-B73B-31F4E90CB7E4}" srcOrd="0" destOrd="0" presId="urn:microsoft.com/office/officeart/2005/8/layout/hChevron3"/>
    <dgm:cxn modelId="{D52D3870-F8A7-4F8F-A0F2-D043BBAADB80}" type="presOf" srcId="{4886E597-65BB-49A4-B576-1746C6EE35B3}" destId="{EF86B7EC-E817-4468-8198-E3E22A7C8273}" srcOrd="0" destOrd="0" presId="urn:microsoft.com/office/officeart/2005/8/layout/hChevron3"/>
    <dgm:cxn modelId="{92BBF6A3-7232-4E35-9B14-134B0890801B}" srcId="{DE6155A0-F787-43B6-996E-E01655032176}" destId="{614CF1C5-31E1-4494-B071-964FAF9A9C6B}" srcOrd="4" destOrd="0" parTransId="{94FABBA7-862E-40A0-99E0-F9FE5C5EB6C6}" sibTransId="{A45A7E39-2EA6-4CEF-905E-C475DE235EC5}"/>
    <dgm:cxn modelId="{C685D784-4F7F-48BF-B064-B3F1BDD604BF}" type="presOf" srcId="{F6453487-A70A-4660-AF09-75B9ACF8C5A8}" destId="{425FAE26-7933-4096-8D64-B9114EE40D14}" srcOrd="0" destOrd="0" presId="urn:microsoft.com/office/officeart/2005/8/layout/hChevron3"/>
    <dgm:cxn modelId="{6B401645-AF91-41E0-A5D1-4155C4584E5D}" type="presOf" srcId="{DE6155A0-F787-43B6-996E-E01655032176}" destId="{9CA237CC-11FC-4449-9AFA-A38F709B3173}" srcOrd="0" destOrd="0" presId="urn:microsoft.com/office/officeart/2005/8/layout/hChevron3"/>
    <dgm:cxn modelId="{A7DDB747-EC71-4A8E-AF52-CBF39A9CB476}" srcId="{DE6155A0-F787-43B6-996E-E01655032176}" destId="{4886E597-65BB-49A4-B576-1746C6EE35B3}" srcOrd="1" destOrd="0" parTransId="{16EA7CB0-2F7E-4635-AC46-7E7D1B6A2490}" sibTransId="{0788BE7F-8B9F-4FB9-9957-B286E831E876}"/>
    <dgm:cxn modelId="{E8D98426-C18D-4AD5-9E6C-6C1B04EE74F5}" srcId="{DE6155A0-F787-43B6-996E-E01655032176}" destId="{9B5AD56F-D9E1-4DE3-9D40-6E5B1D20DB59}" srcOrd="0" destOrd="0" parTransId="{7915A00D-452E-4825-BAC3-F31C26AB40D4}" sibTransId="{D3D58435-BA3B-43BC-961C-9E576B3E5815}"/>
    <dgm:cxn modelId="{D0762E9F-C113-4F52-8F48-E7F1AD2CEAE8}" type="presOf" srcId="{9B5AD56F-D9E1-4DE3-9D40-6E5B1D20DB59}" destId="{60F67000-684E-4DE0-9CFA-F3C1674BC8A4}" srcOrd="0" destOrd="0" presId="urn:microsoft.com/office/officeart/2005/8/layout/hChevron3"/>
    <dgm:cxn modelId="{E71D4AC2-FA41-43F9-8B1C-F1398BEBBD91}" type="presParOf" srcId="{9CA237CC-11FC-4449-9AFA-A38F709B3173}" destId="{60F67000-684E-4DE0-9CFA-F3C1674BC8A4}" srcOrd="0" destOrd="0" presId="urn:microsoft.com/office/officeart/2005/8/layout/hChevron3"/>
    <dgm:cxn modelId="{5B6B753D-2FCF-4863-87AE-5FDB1029BFA5}" type="presParOf" srcId="{9CA237CC-11FC-4449-9AFA-A38F709B3173}" destId="{CCCCE2EC-C2BA-4014-B3BE-AF24B1801DE9}" srcOrd="1" destOrd="0" presId="urn:microsoft.com/office/officeart/2005/8/layout/hChevron3"/>
    <dgm:cxn modelId="{A020D21B-0B19-4F2D-8A40-182F4F210414}" type="presParOf" srcId="{9CA237CC-11FC-4449-9AFA-A38F709B3173}" destId="{EF86B7EC-E817-4468-8198-E3E22A7C8273}" srcOrd="2" destOrd="0" presId="urn:microsoft.com/office/officeart/2005/8/layout/hChevron3"/>
    <dgm:cxn modelId="{1BB22226-DF85-4521-964C-4BD80CA2EDA3}" type="presParOf" srcId="{9CA237CC-11FC-4449-9AFA-A38F709B3173}" destId="{0ADB56AE-41F1-4D8A-A027-0770CC3A99AE}" srcOrd="3" destOrd="0" presId="urn:microsoft.com/office/officeart/2005/8/layout/hChevron3"/>
    <dgm:cxn modelId="{C23A6202-D654-4E18-8E64-1AEB6F49B26F}" type="presParOf" srcId="{9CA237CC-11FC-4449-9AFA-A38F709B3173}" destId="{2DA132B2-764F-4862-B73B-31F4E90CB7E4}" srcOrd="4" destOrd="0" presId="urn:microsoft.com/office/officeart/2005/8/layout/hChevron3"/>
    <dgm:cxn modelId="{A83CD8DE-0A3D-47EC-83CE-1E57A91F5A4F}" type="presParOf" srcId="{9CA237CC-11FC-4449-9AFA-A38F709B3173}" destId="{751AD9F4-8032-401C-ABDE-0C4128EECFDD}" srcOrd="5" destOrd="0" presId="urn:microsoft.com/office/officeart/2005/8/layout/hChevron3"/>
    <dgm:cxn modelId="{150283D7-EC00-4143-8C33-8A86530B77EA}" type="presParOf" srcId="{9CA237CC-11FC-4449-9AFA-A38F709B3173}" destId="{425FAE26-7933-4096-8D64-B9114EE40D14}" srcOrd="6" destOrd="0" presId="urn:microsoft.com/office/officeart/2005/8/layout/hChevron3"/>
    <dgm:cxn modelId="{17330F48-BED4-4E04-8A57-864A8B6787ED}" type="presParOf" srcId="{9CA237CC-11FC-4449-9AFA-A38F709B3173}" destId="{60598C36-6E9D-47E9-8E36-AAE6E8EF92F2}" srcOrd="7" destOrd="0" presId="urn:microsoft.com/office/officeart/2005/8/layout/hChevron3"/>
    <dgm:cxn modelId="{F20F0C7E-0FEF-42AC-B0E8-E482AC78AC84}" type="presParOf" srcId="{9CA237CC-11FC-4449-9AFA-A38F709B3173}" destId="{A1B5BB02-B3F4-42A5-8548-F55C38CABAB7}" srcOrd="8" destOrd="0" presId="urn:microsoft.com/office/officeart/2005/8/layout/hChevron3"/>
    <dgm:cxn modelId="{8A338AA9-5737-4E6B-B269-903BEB8787BB}" type="presParOf" srcId="{9CA237CC-11FC-4449-9AFA-A38F709B3173}" destId="{18D159AD-AA58-4978-970C-22B675C0C868}" srcOrd="9" destOrd="0" presId="urn:microsoft.com/office/officeart/2005/8/layout/hChevron3"/>
    <dgm:cxn modelId="{79BC787E-7B63-49C2-A992-BDC90E37B8D1}" type="presParOf" srcId="{9CA237CC-11FC-4449-9AFA-A38F709B3173}" destId="{9396DE8C-92BF-41E9-A2A8-31E6C5C28635}"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5F6C8A6-DA86-488C-A14E-27571F53521B}" type="doc">
      <dgm:prSet loTypeId="urn:microsoft.com/office/officeart/2005/8/layout/hChevron3" loCatId="process" qsTypeId="urn:microsoft.com/office/officeart/2005/8/quickstyle/simple1" qsCatId="simple" csTypeId="urn:microsoft.com/office/officeart/2005/8/colors/accent1_2" csCatId="accent1" phldr="1"/>
      <dgm:spPr/>
    </dgm:pt>
    <dgm:pt modelId="{96264C73-B080-4AE7-8D4F-5DFCB40C3A06}">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5</a:t>
          </a:r>
        </a:p>
      </dgm:t>
    </dgm:pt>
    <dgm:pt modelId="{B15A8335-7E5A-4420-8A93-7F8B7A111B02}" type="parTrans" cxnId="{BD172444-CEC7-4A49-88AB-AE080B226252}">
      <dgm:prSet/>
      <dgm:spPr/>
    </dgm:pt>
    <dgm:pt modelId="{7329245C-25AD-4B57-AE96-336E275A6DED}" type="sibTrans" cxnId="{BD172444-CEC7-4A49-88AB-AE080B226252}">
      <dgm:prSet/>
      <dgm:spPr/>
    </dgm:pt>
    <dgm:pt modelId="{9052FCC4-4715-4F62-9A74-422B97956873}">
      <dgm:prSet phldrT="[Text]"/>
      <dgm:spPr>
        <a:gradFill flip="none" rotWithShape="0">
          <a:gsLst>
            <a:gs pos="0">
              <a:srgbClr val="4472C4"/>
            </a:gs>
            <a:gs pos="50000">
              <a:srgbClr val="4472C4"/>
            </a:gs>
            <a:gs pos="60000">
              <a:srgbClr val="A5A5A5"/>
            </a:gs>
            <a:gs pos="100000">
              <a:srgbClr val="A5A5A5"/>
            </a:gs>
          </a:gsLst>
          <a:lin ang="0" scaled="1"/>
          <a:tileRect/>
        </a:gradFill>
      </dgm:spPr>
      <dgm:t>
        <a:bodyPr/>
        <a:lstStyle/>
        <a:p>
          <a:r>
            <a:rPr lang="en-US"/>
            <a:t>Background</a:t>
          </a:r>
        </a:p>
      </dgm:t>
    </dgm:pt>
    <dgm:pt modelId="{30FBFBD4-DF5C-449E-8F17-80331396FD26}" type="parTrans" cxnId="{76657700-1E42-43AD-8BC0-21756E36FCA4}">
      <dgm:prSet/>
      <dgm:spPr/>
    </dgm:pt>
    <dgm:pt modelId="{4E31B7DB-871F-4F71-AB30-BF4B549EC913}" type="sibTrans" cxnId="{76657700-1E42-43AD-8BC0-21756E36FCA4}">
      <dgm:prSet/>
      <dgm:spPr/>
    </dgm:pt>
    <dgm:pt modelId="{333A0DAB-6F5D-45D1-8B9C-F1D9FDC7A1F5}">
      <dgm:prSet phldrT="[Tex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Overview</a:t>
          </a:r>
        </a:p>
      </dgm:t>
    </dgm:pt>
    <dgm:pt modelId="{5F8623E6-7832-46B9-AEDB-86A3C981E71A}" type="parTrans" cxnId="{1F51CB74-BA57-4B98-BB61-6ABF85EB8918}">
      <dgm:prSet/>
      <dgm:spPr/>
    </dgm:pt>
    <dgm:pt modelId="{E56F1074-18BB-439C-845B-7742AF772C3F}" type="sibTrans" cxnId="{1F51CB74-BA57-4B98-BB61-6ABF85EB8918}">
      <dgm:prSet/>
      <dgm:spPr/>
    </dgm:pt>
    <dgm:pt modelId="{58279568-84E9-4022-9C80-6F1A1B595F03}">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Detection</a:t>
          </a:r>
        </a:p>
      </dgm:t>
    </dgm:pt>
    <dgm:pt modelId="{EFFB3326-7D36-4EDA-82E1-0B13A4C716AA}" type="parTrans" cxnId="{987B84A9-BA38-48BE-A417-FE223447F712}">
      <dgm:prSet/>
      <dgm:spPr/>
    </dgm:pt>
    <dgm:pt modelId="{1D6816FA-5FCA-4FAA-AC67-3AD64D98417B}" type="sibTrans" cxnId="{987B84A9-BA38-48BE-A417-FE223447F712}">
      <dgm:prSet/>
      <dgm:spPr/>
    </dgm:pt>
    <dgm:pt modelId="{095253E5-6BA0-434C-9636-B86A83225432}">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Repair</a:t>
          </a:r>
        </a:p>
      </dgm:t>
    </dgm:pt>
    <dgm:pt modelId="{4D25CD83-1E3B-4484-8025-3CA94A9FC535}" type="parTrans" cxnId="{F023D30F-5F76-4488-82C5-38BA7E83AEE6}">
      <dgm:prSet/>
      <dgm:spPr/>
    </dgm:pt>
    <dgm:pt modelId="{7F4EF1F7-9108-4F29-A5AE-F580D91BB4EA}" type="sibTrans" cxnId="{F023D30F-5F76-4488-82C5-38BA7E83AEE6}">
      <dgm:prSet/>
      <dgm:spPr/>
    </dgm:pt>
    <dgm:pt modelId="{8D86003C-ED54-4E7F-A0E0-1FB7BBA84FD9}">
      <dgm:prSet/>
      <dgm:spPr>
        <a:gradFill flip="none" rotWithShape="0">
          <a:gsLst>
            <a:gs pos="0">
              <a:srgbClr val="A5A5A5"/>
            </a:gs>
            <a:gs pos="50000">
              <a:srgbClr val="A5A5A5"/>
            </a:gs>
            <a:gs pos="60000">
              <a:srgbClr val="A5A5A5"/>
            </a:gs>
            <a:gs pos="100000">
              <a:srgbClr val="A5A5A5"/>
            </a:gs>
          </a:gsLst>
          <a:lin ang="0" scaled="1"/>
          <a:tileRect/>
        </a:gradFill>
      </dgm:spPr>
      <dgm:t>
        <a:bodyPr/>
        <a:lstStyle/>
        <a:p>
          <a:r>
            <a:rPr lang="en-US"/>
            <a:t>Performance</a:t>
          </a:r>
        </a:p>
      </dgm:t>
    </dgm:pt>
    <dgm:pt modelId="{4008B7FA-519B-4D00-8AE2-97EA7A55E15F}" type="parTrans" cxnId="{E13E0F16-B00F-44B9-AA5E-AC4D0253AA62}">
      <dgm:prSet/>
      <dgm:spPr/>
    </dgm:pt>
    <dgm:pt modelId="{105E02C4-26A4-40BE-82AF-E17BF4818F14}" type="sibTrans" cxnId="{E13E0F16-B00F-44B9-AA5E-AC4D0253AA62}">
      <dgm:prSet/>
      <dgm:spPr/>
    </dgm:pt>
    <dgm:pt modelId="{097C6603-B0D7-4DFD-AF03-0A8F86705CAF}" type="pres">
      <dgm:prSet presAssocID="{A5F6C8A6-DA86-488C-A14E-27571F53521B}" presName="Name0" presStyleCnt="0">
        <dgm:presLayoutVars>
          <dgm:dir/>
          <dgm:resizeHandles val="exact"/>
        </dgm:presLayoutVars>
      </dgm:prSet>
      <dgm:spPr/>
    </dgm:pt>
    <dgm:pt modelId="{7AA812E2-FDF3-40EA-8660-7EEA56B3A669}" type="pres">
      <dgm:prSet presAssocID="{96264C73-B080-4AE7-8D4F-5DFCB40C3A06}" presName="parTxOnly" presStyleLbl="node1" presStyleIdx="0" presStyleCnt="6" custScaleX="42411" custScaleY="41158">
        <dgm:presLayoutVars>
          <dgm:bulletEnabled val="1"/>
        </dgm:presLayoutVars>
      </dgm:prSet>
      <dgm:spPr/>
    </dgm:pt>
    <dgm:pt modelId="{4F23FE4F-B2D2-4C9F-B2E3-5611B722656C}" type="pres">
      <dgm:prSet presAssocID="{7329245C-25AD-4B57-AE96-336E275A6DED}" presName="parSpace" presStyleCnt="0"/>
      <dgm:spPr/>
    </dgm:pt>
    <dgm:pt modelId="{32CBDED7-9B0E-48C4-B3ED-0DECAE2E3631}" type="pres">
      <dgm:prSet presAssocID="{9052FCC4-4715-4F62-9A74-422B97956873}" presName="parTxOnly" presStyleLbl="node1" presStyleIdx="1" presStyleCnt="6">
        <dgm:presLayoutVars>
          <dgm:bulletEnabled val="1"/>
        </dgm:presLayoutVars>
      </dgm:prSet>
      <dgm:spPr/>
    </dgm:pt>
    <dgm:pt modelId="{CCC926C6-747E-4880-88E5-DAA6A11624C5}" type="pres">
      <dgm:prSet presAssocID="{4E31B7DB-871F-4F71-AB30-BF4B549EC913}" presName="parSpace" presStyleCnt="0"/>
      <dgm:spPr/>
    </dgm:pt>
    <dgm:pt modelId="{209EB7E4-9735-4765-82D9-245A110F4BBB}" type="pres">
      <dgm:prSet presAssocID="{333A0DAB-6F5D-45D1-8B9C-F1D9FDC7A1F5}" presName="parTxOnly" presStyleLbl="node1" presStyleIdx="2" presStyleCnt="6">
        <dgm:presLayoutVars>
          <dgm:bulletEnabled val="1"/>
        </dgm:presLayoutVars>
      </dgm:prSet>
      <dgm:spPr/>
    </dgm:pt>
    <dgm:pt modelId="{216F7992-A5CF-401A-BE06-B78A6DB79BB1}" type="pres">
      <dgm:prSet presAssocID="{E56F1074-18BB-439C-845B-7742AF772C3F}" presName="parSpace" presStyleCnt="0"/>
      <dgm:spPr/>
    </dgm:pt>
    <dgm:pt modelId="{F1D592AD-6938-4CEE-BEAD-FEFB5B19F706}" type="pres">
      <dgm:prSet presAssocID="{58279568-84E9-4022-9C80-6F1A1B595F03}" presName="parTxOnly" presStyleLbl="node1" presStyleIdx="3" presStyleCnt="6">
        <dgm:presLayoutVars>
          <dgm:bulletEnabled val="1"/>
        </dgm:presLayoutVars>
      </dgm:prSet>
      <dgm:spPr/>
    </dgm:pt>
    <dgm:pt modelId="{ACD8C27B-5ECB-4502-96FD-EADC832DADC9}" type="pres">
      <dgm:prSet presAssocID="{1D6816FA-5FCA-4FAA-AC67-3AD64D98417B}" presName="parSpace" presStyleCnt="0"/>
      <dgm:spPr/>
    </dgm:pt>
    <dgm:pt modelId="{5552C668-885B-4C46-A4C6-33327F727BC6}" type="pres">
      <dgm:prSet presAssocID="{095253E5-6BA0-434C-9636-B86A83225432}" presName="parTxOnly" presStyleLbl="node1" presStyleIdx="4" presStyleCnt="6">
        <dgm:presLayoutVars>
          <dgm:bulletEnabled val="1"/>
        </dgm:presLayoutVars>
      </dgm:prSet>
      <dgm:spPr/>
    </dgm:pt>
    <dgm:pt modelId="{818DABE5-CF50-4CFA-93B0-F8BD823DEF03}" type="pres">
      <dgm:prSet presAssocID="{7F4EF1F7-9108-4F29-A5AE-F580D91BB4EA}" presName="parSpace" presStyleCnt="0"/>
      <dgm:spPr/>
    </dgm:pt>
    <dgm:pt modelId="{246D1AB6-9DD7-424E-AFF3-834283704B4B}" type="pres">
      <dgm:prSet presAssocID="{8D86003C-ED54-4E7F-A0E0-1FB7BBA84FD9}" presName="parTxOnly" presStyleLbl="node1" presStyleIdx="5" presStyleCnt="6">
        <dgm:presLayoutVars>
          <dgm:bulletEnabled val="1"/>
        </dgm:presLayoutVars>
      </dgm:prSet>
      <dgm:spPr/>
    </dgm:pt>
  </dgm:ptLst>
  <dgm:cxnLst>
    <dgm:cxn modelId="{987B84A9-BA38-48BE-A417-FE223447F712}" srcId="{A5F6C8A6-DA86-488C-A14E-27571F53521B}" destId="{58279568-84E9-4022-9C80-6F1A1B595F03}" srcOrd="3" destOrd="0" parTransId="{EFFB3326-7D36-4EDA-82E1-0B13A4C716AA}" sibTransId="{1D6816FA-5FCA-4FAA-AC67-3AD64D98417B}"/>
    <dgm:cxn modelId="{76657700-1E42-43AD-8BC0-21756E36FCA4}" srcId="{A5F6C8A6-DA86-488C-A14E-27571F53521B}" destId="{9052FCC4-4715-4F62-9A74-422B97956873}" srcOrd="1" destOrd="0" parTransId="{30FBFBD4-DF5C-449E-8F17-80331396FD26}" sibTransId="{4E31B7DB-871F-4F71-AB30-BF4B549EC913}"/>
    <dgm:cxn modelId="{1F51CB74-BA57-4B98-BB61-6ABF85EB8918}" srcId="{A5F6C8A6-DA86-488C-A14E-27571F53521B}" destId="{333A0DAB-6F5D-45D1-8B9C-F1D9FDC7A1F5}" srcOrd="2" destOrd="0" parTransId="{5F8623E6-7832-46B9-AEDB-86A3C981E71A}" sibTransId="{E56F1074-18BB-439C-845B-7742AF772C3F}"/>
    <dgm:cxn modelId="{9D8A4693-5A05-473F-8EB1-9E06C91433C9}" type="presOf" srcId="{333A0DAB-6F5D-45D1-8B9C-F1D9FDC7A1F5}" destId="{209EB7E4-9735-4765-82D9-245A110F4BBB}" srcOrd="0" destOrd="0" presId="urn:microsoft.com/office/officeart/2005/8/layout/hChevron3"/>
    <dgm:cxn modelId="{61890CAB-668D-46CE-8128-89D5C9B7F400}" type="presOf" srcId="{095253E5-6BA0-434C-9636-B86A83225432}" destId="{5552C668-885B-4C46-A4C6-33327F727BC6}" srcOrd="0" destOrd="0" presId="urn:microsoft.com/office/officeart/2005/8/layout/hChevron3"/>
    <dgm:cxn modelId="{0D3D9A7D-D6E1-40F7-9958-E76CF4BBAC67}" type="presOf" srcId="{A5F6C8A6-DA86-488C-A14E-27571F53521B}" destId="{097C6603-B0D7-4DFD-AF03-0A8F86705CAF}" srcOrd="0" destOrd="0" presId="urn:microsoft.com/office/officeart/2005/8/layout/hChevron3"/>
    <dgm:cxn modelId="{BB21B35B-FA44-4D8B-A316-24E80DD603A6}" type="presOf" srcId="{8D86003C-ED54-4E7F-A0E0-1FB7BBA84FD9}" destId="{246D1AB6-9DD7-424E-AFF3-834283704B4B}" srcOrd="0" destOrd="0" presId="urn:microsoft.com/office/officeart/2005/8/layout/hChevron3"/>
    <dgm:cxn modelId="{AE1BF335-9E43-49C9-967E-FDFF9AEF8CC8}" type="presOf" srcId="{96264C73-B080-4AE7-8D4F-5DFCB40C3A06}" destId="{7AA812E2-FDF3-40EA-8660-7EEA56B3A669}" srcOrd="0" destOrd="0" presId="urn:microsoft.com/office/officeart/2005/8/layout/hChevron3"/>
    <dgm:cxn modelId="{BD172444-CEC7-4A49-88AB-AE080B226252}" srcId="{A5F6C8A6-DA86-488C-A14E-27571F53521B}" destId="{96264C73-B080-4AE7-8D4F-5DFCB40C3A06}" srcOrd="0" destOrd="0" parTransId="{B15A8335-7E5A-4420-8A93-7F8B7A111B02}" sibTransId="{7329245C-25AD-4B57-AE96-336E275A6DED}"/>
    <dgm:cxn modelId="{5572F1F2-AAFA-4755-B736-CC632EFC6F32}" type="presOf" srcId="{9052FCC4-4715-4F62-9A74-422B97956873}" destId="{32CBDED7-9B0E-48C4-B3ED-0DECAE2E3631}" srcOrd="0" destOrd="0" presId="urn:microsoft.com/office/officeart/2005/8/layout/hChevron3"/>
    <dgm:cxn modelId="{C5ACAEA6-FC7E-4F3C-8EDC-7C7544A626A2}" type="presOf" srcId="{58279568-84E9-4022-9C80-6F1A1B595F03}" destId="{F1D592AD-6938-4CEE-BEAD-FEFB5B19F706}" srcOrd="0" destOrd="0" presId="urn:microsoft.com/office/officeart/2005/8/layout/hChevron3"/>
    <dgm:cxn modelId="{E13E0F16-B00F-44B9-AA5E-AC4D0253AA62}" srcId="{A5F6C8A6-DA86-488C-A14E-27571F53521B}" destId="{8D86003C-ED54-4E7F-A0E0-1FB7BBA84FD9}" srcOrd="5" destOrd="0" parTransId="{4008B7FA-519B-4D00-8AE2-97EA7A55E15F}" sibTransId="{105E02C4-26A4-40BE-82AF-E17BF4818F14}"/>
    <dgm:cxn modelId="{F023D30F-5F76-4488-82C5-38BA7E83AEE6}" srcId="{A5F6C8A6-DA86-488C-A14E-27571F53521B}" destId="{095253E5-6BA0-434C-9636-B86A83225432}" srcOrd="4" destOrd="0" parTransId="{4D25CD83-1E3B-4484-8025-3CA94A9FC535}" sibTransId="{7F4EF1F7-9108-4F29-A5AE-F580D91BB4EA}"/>
    <dgm:cxn modelId="{073E1B4E-DD03-4603-BBD7-9E70F1E3C003}" type="presParOf" srcId="{097C6603-B0D7-4DFD-AF03-0A8F86705CAF}" destId="{7AA812E2-FDF3-40EA-8660-7EEA56B3A669}" srcOrd="0" destOrd="0" presId="urn:microsoft.com/office/officeart/2005/8/layout/hChevron3"/>
    <dgm:cxn modelId="{9C217F78-ED5A-4BE3-B5D6-D6976E559F16}" type="presParOf" srcId="{097C6603-B0D7-4DFD-AF03-0A8F86705CAF}" destId="{4F23FE4F-B2D2-4C9F-B2E3-5611B722656C}" srcOrd="1" destOrd="0" presId="urn:microsoft.com/office/officeart/2005/8/layout/hChevron3"/>
    <dgm:cxn modelId="{8B764E87-40B4-4D31-8432-11E740E0F218}" type="presParOf" srcId="{097C6603-B0D7-4DFD-AF03-0A8F86705CAF}" destId="{32CBDED7-9B0E-48C4-B3ED-0DECAE2E3631}" srcOrd="2" destOrd="0" presId="urn:microsoft.com/office/officeart/2005/8/layout/hChevron3"/>
    <dgm:cxn modelId="{C8162B2E-4C08-47E4-886E-1EF0A8265B09}" type="presParOf" srcId="{097C6603-B0D7-4DFD-AF03-0A8F86705CAF}" destId="{CCC926C6-747E-4880-88E5-DAA6A11624C5}" srcOrd="3" destOrd="0" presId="urn:microsoft.com/office/officeart/2005/8/layout/hChevron3"/>
    <dgm:cxn modelId="{ABFCFB68-E6EF-4B2E-9AD8-C018661C403E}" type="presParOf" srcId="{097C6603-B0D7-4DFD-AF03-0A8F86705CAF}" destId="{209EB7E4-9735-4765-82D9-245A110F4BBB}" srcOrd="4" destOrd="0" presId="urn:microsoft.com/office/officeart/2005/8/layout/hChevron3"/>
    <dgm:cxn modelId="{D1D2074E-5085-49E4-A941-5A707255E90D}" type="presParOf" srcId="{097C6603-B0D7-4DFD-AF03-0A8F86705CAF}" destId="{216F7992-A5CF-401A-BE06-B78A6DB79BB1}" srcOrd="5" destOrd="0" presId="urn:microsoft.com/office/officeart/2005/8/layout/hChevron3"/>
    <dgm:cxn modelId="{3924897C-FCA0-49B5-A980-ADBF92B466F8}" type="presParOf" srcId="{097C6603-B0D7-4DFD-AF03-0A8F86705CAF}" destId="{F1D592AD-6938-4CEE-BEAD-FEFB5B19F706}" srcOrd="6" destOrd="0" presId="urn:microsoft.com/office/officeart/2005/8/layout/hChevron3"/>
    <dgm:cxn modelId="{21370984-A92C-43AD-8FFA-BE8A1883045B}" type="presParOf" srcId="{097C6603-B0D7-4DFD-AF03-0A8F86705CAF}" destId="{ACD8C27B-5ECB-4502-96FD-EADC832DADC9}" srcOrd="7" destOrd="0" presId="urn:microsoft.com/office/officeart/2005/8/layout/hChevron3"/>
    <dgm:cxn modelId="{B35B6C7A-C5B5-4D6E-8191-16A7D8C7AE78}" type="presParOf" srcId="{097C6603-B0D7-4DFD-AF03-0A8F86705CAF}" destId="{5552C668-885B-4C46-A4C6-33327F727BC6}" srcOrd="8" destOrd="0" presId="urn:microsoft.com/office/officeart/2005/8/layout/hChevron3"/>
    <dgm:cxn modelId="{A6D66441-231C-4F8C-854F-8F8F7C266A6F}" type="presParOf" srcId="{097C6603-B0D7-4DFD-AF03-0A8F86705CAF}" destId="{818DABE5-CF50-4CFA-93B0-F8BD823DEF03}" srcOrd="9" destOrd="0" presId="urn:microsoft.com/office/officeart/2005/8/layout/hChevron3"/>
    <dgm:cxn modelId="{5165A405-AB55-416B-96AD-A626E71416AB}" type="presParOf" srcId="{097C6603-B0D7-4DFD-AF03-0A8F86705CAF}" destId="{246D1AB6-9DD7-424E-AFF3-834283704B4B}" srcOrd="10"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CA69AA5-5DB2-41D9-9C2B-DD0EB522737D}" type="doc">
      <dgm:prSet loTypeId="urn:microsoft.com/office/officeart/2005/8/layout/hChevron3" loCatId="process" qsTypeId="urn:microsoft.com/office/officeart/2005/8/quickstyle/simple1" qsCatId="simple" csTypeId="urn:microsoft.com/office/officeart/2005/8/colors/accent1_2" csCatId="accent1" phldr="1"/>
      <dgm:spPr/>
    </dgm:pt>
    <dgm:pt modelId="{9289BB72-A8F9-4F8F-B12E-468BF1800598}">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6</a:t>
          </a:r>
        </a:p>
      </dgm:t>
    </dgm:pt>
    <dgm:pt modelId="{71702773-6194-4CC4-8C20-6ED92A5EDF89}" type="parTrans" cxnId="{63CA09FE-350A-4554-9936-2C8496774AB8}">
      <dgm:prSet/>
      <dgm:spPr/>
    </dgm:pt>
    <dgm:pt modelId="{3CB88321-FD40-4D5E-A697-776EFE198000}" type="sibTrans" cxnId="{63CA09FE-350A-4554-9936-2C8496774AB8}">
      <dgm:prSet/>
      <dgm:spPr/>
    </dgm:pt>
    <dgm:pt modelId="{C8027A43-0080-44DE-B6C5-86BA24D30706}">
      <dgm:prSet phldrT="[Text]"/>
      <dgm:spPr>
        <a:gradFill flip="none" rotWithShape="0">
          <a:gsLst>
            <a:gs pos="0">
              <a:srgbClr val="4472C4"/>
            </a:gs>
            <a:gs pos="58333">
              <a:srgbClr val="4472C4"/>
            </a:gs>
            <a:gs pos="60000">
              <a:srgbClr val="A5A5A5"/>
            </a:gs>
            <a:gs pos="100000">
              <a:srgbClr val="A5A5A5"/>
            </a:gs>
          </a:gsLst>
          <a:lin ang="0" scaled="1"/>
          <a:tileRect/>
        </a:gradFill>
      </dgm:spPr>
      <dgm:t>
        <a:bodyPr/>
        <a:lstStyle/>
        <a:p>
          <a:r>
            <a:rPr lang="en-US"/>
            <a:t>Background</a:t>
          </a:r>
        </a:p>
      </dgm:t>
    </dgm:pt>
    <dgm:pt modelId="{0235D0ED-E838-4AC2-9A9B-9A741A5220C0}" type="parTrans" cxnId="{BD3DA301-7597-4AC2-B2DE-3D9B5E927B0B}">
      <dgm:prSet/>
      <dgm:spPr/>
    </dgm:pt>
    <dgm:pt modelId="{1AD89537-0BF7-461F-925E-B6EB8ACF923F}" type="sibTrans" cxnId="{BD3DA301-7597-4AC2-B2DE-3D9B5E927B0B}">
      <dgm:prSet/>
      <dgm:spPr/>
    </dgm:pt>
    <dgm:pt modelId="{F674E7A9-4C10-4900-B09D-B301236F41D1}">
      <dgm:prSet phldrT="[Text]"/>
      <dgm:spPr>
        <a:gradFill flip="none" rotWithShape="0">
          <a:gsLst>
            <a:gs pos="0">
              <a:srgbClr val="A5A5A5"/>
            </a:gs>
            <a:gs pos="58333">
              <a:srgbClr val="A5A5A5"/>
            </a:gs>
            <a:gs pos="60000">
              <a:srgbClr val="A5A5A5"/>
            </a:gs>
            <a:gs pos="100000">
              <a:srgbClr val="A5A5A5"/>
            </a:gs>
          </a:gsLst>
          <a:lin ang="0" scaled="1"/>
          <a:tileRect/>
        </a:gradFill>
      </dgm:spPr>
      <dgm:t>
        <a:bodyPr/>
        <a:lstStyle/>
        <a:p>
          <a:r>
            <a:rPr lang="en-US"/>
            <a:t>Overview</a:t>
          </a:r>
        </a:p>
      </dgm:t>
    </dgm:pt>
    <dgm:pt modelId="{0D59767E-465C-498E-BFDD-159F97E37841}" type="parTrans" cxnId="{B7E4BDB7-46A0-44A5-960E-1A17058633DC}">
      <dgm:prSet/>
      <dgm:spPr/>
    </dgm:pt>
    <dgm:pt modelId="{1A4EBD91-9A0A-4CB8-83EF-DFDEAA57D4E4}" type="sibTrans" cxnId="{B7E4BDB7-46A0-44A5-960E-1A17058633DC}">
      <dgm:prSet/>
      <dgm:spPr/>
    </dgm:pt>
    <dgm:pt modelId="{9C066C15-1097-4CD5-A5ED-B354863F9811}">
      <dgm:prSet/>
      <dgm:spPr>
        <a:gradFill flip="none" rotWithShape="0">
          <a:gsLst>
            <a:gs pos="0">
              <a:srgbClr val="A5A5A5"/>
            </a:gs>
            <a:gs pos="58333">
              <a:srgbClr val="A5A5A5"/>
            </a:gs>
            <a:gs pos="60000">
              <a:srgbClr val="A5A5A5"/>
            </a:gs>
            <a:gs pos="100000">
              <a:srgbClr val="A5A5A5"/>
            </a:gs>
          </a:gsLst>
          <a:lin ang="0" scaled="1"/>
          <a:tileRect/>
        </a:gradFill>
      </dgm:spPr>
      <dgm:t>
        <a:bodyPr/>
        <a:lstStyle/>
        <a:p>
          <a:r>
            <a:rPr lang="en-US"/>
            <a:t>Detection</a:t>
          </a:r>
        </a:p>
      </dgm:t>
    </dgm:pt>
    <dgm:pt modelId="{711F22EA-B411-4F71-8044-D60D396A0BBC}" type="parTrans" cxnId="{8C76A5E2-FA72-42CE-A50A-AA6C555A8296}">
      <dgm:prSet/>
      <dgm:spPr/>
    </dgm:pt>
    <dgm:pt modelId="{EC1841F7-D870-411E-BF81-66BA68D4D23A}" type="sibTrans" cxnId="{8C76A5E2-FA72-42CE-A50A-AA6C555A8296}">
      <dgm:prSet/>
      <dgm:spPr/>
    </dgm:pt>
    <dgm:pt modelId="{49F1235A-FFDF-43C2-9BE5-0AB305F0FA33}">
      <dgm:prSet/>
      <dgm:spPr>
        <a:gradFill flip="none" rotWithShape="0">
          <a:gsLst>
            <a:gs pos="0">
              <a:srgbClr val="A5A5A5"/>
            </a:gs>
            <a:gs pos="58333">
              <a:srgbClr val="A5A5A5"/>
            </a:gs>
            <a:gs pos="60000">
              <a:srgbClr val="A5A5A5"/>
            </a:gs>
            <a:gs pos="100000">
              <a:srgbClr val="A5A5A5"/>
            </a:gs>
          </a:gsLst>
          <a:lin ang="0" scaled="1"/>
          <a:tileRect/>
        </a:gradFill>
      </dgm:spPr>
      <dgm:t>
        <a:bodyPr/>
        <a:lstStyle/>
        <a:p>
          <a:r>
            <a:rPr lang="en-US"/>
            <a:t>Repair</a:t>
          </a:r>
        </a:p>
      </dgm:t>
    </dgm:pt>
    <dgm:pt modelId="{C84563F0-5890-45F9-B5C2-38EB61725EE7}" type="parTrans" cxnId="{BD4BD7B8-DEFC-44A4-9A9D-DA387A9A3C96}">
      <dgm:prSet/>
      <dgm:spPr/>
    </dgm:pt>
    <dgm:pt modelId="{C8E16717-385F-4956-AC4C-8A815E703FC9}" type="sibTrans" cxnId="{BD4BD7B8-DEFC-44A4-9A9D-DA387A9A3C96}">
      <dgm:prSet/>
      <dgm:spPr/>
    </dgm:pt>
    <dgm:pt modelId="{C42622B2-FD6D-4F10-AB82-EFB3770288B7}">
      <dgm:prSet/>
      <dgm:spPr>
        <a:gradFill flip="none" rotWithShape="0">
          <a:gsLst>
            <a:gs pos="0">
              <a:srgbClr val="A5A5A5"/>
            </a:gs>
            <a:gs pos="58333">
              <a:srgbClr val="A5A5A5"/>
            </a:gs>
            <a:gs pos="60000">
              <a:srgbClr val="A5A5A5"/>
            </a:gs>
            <a:gs pos="100000">
              <a:srgbClr val="A5A5A5"/>
            </a:gs>
          </a:gsLst>
          <a:lin ang="0" scaled="1"/>
          <a:tileRect/>
        </a:gradFill>
      </dgm:spPr>
      <dgm:t>
        <a:bodyPr/>
        <a:lstStyle/>
        <a:p>
          <a:r>
            <a:rPr lang="en-US"/>
            <a:t>Performance</a:t>
          </a:r>
        </a:p>
      </dgm:t>
    </dgm:pt>
    <dgm:pt modelId="{6FDC2156-66F3-4B2D-82F9-0761FC34B59C}" type="parTrans" cxnId="{45066F82-CEFC-417C-A66A-4C8F01E0254F}">
      <dgm:prSet/>
      <dgm:spPr/>
    </dgm:pt>
    <dgm:pt modelId="{C09F3AF1-C2E5-463C-BB6C-DE80522D79A9}" type="sibTrans" cxnId="{45066F82-CEFC-417C-A66A-4C8F01E0254F}">
      <dgm:prSet/>
      <dgm:spPr/>
    </dgm:pt>
    <dgm:pt modelId="{69DE2BB0-13D9-4345-83D2-28580E7F390D}" type="pres">
      <dgm:prSet presAssocID="{7CA69AA5-5DB2-41D9-9C2B-DD0EB522737D}" presName="Name0" presStyleCnt="0">
        <dgm:presLayoutVars>
          <dgm:dir/>
          <dgm:resizeHandles val="exact"/>
        </dgm:presLayoutVars>
      </dgm:prSet>
      <dgm:spPr/>
    </dgm:pt>
    <dgm:pt modelId="{247607FC-BAFD-41B4-B773-56B0EB8D59CC}" type="pres">
      <dgm:prSet presAssocID="{9289BB72-A8F9-4F8F-B12E-468BF1800598}" presName="parTxOnly" presStyleLbl="node1" presStyleIdx="0" presStyleCnt="6" custScaleX="42411" custScaleY="41158">
        <dgm:presLayoutVars>
          <dgm:bulletEnabled val="1"/>
        </dgm:presLayoutVars>
      </dgm:prSet>
      <dgm:spPr/>
    </dgm:pt>
    <dgm:pt modelId="{495F6D13-75D3-4055-BA08-4329A35C6F31}" type="pres">
      <dgm:prSet presAssocID="{3CB88321-FD40-4D5E-A697-776EFE198000}" presName="parSpace" presStyleCnt="0"/>
      <dgm:spPr/>
    </dgm:pt>
    <dgm:pt modelId="{2743EF5C-A722-418D-A929-46F41C522B5B}" type="pres">
      <dgm:prSet presAssocID="{C8027A43-0080-44DE-B6C5-86BA24D30706}" presName="parTxOnly" presStyleLbl="node1" presStyleIdx="1" presStyleCnt="6">
        <dgm:presLayoutVars>
          <dgm:bulletEnabled val="1"/>
        </dgm:presLayoutVars>
      </dgm:prSet>
      <dgm:spPr/>
    </dgm:pt>
    <dgm:pt modelId="{EEBB1782-CC58-497A-A447-A63745677011}" type="pres">
      <dgm:prSet presAssocID="{1AD89537-0BF7-461F-925E-B6EB8ACF923F}" presName="parSpace" presStyleCnt="0"/>
      <dgm:spPr/>
    </dgm:pt>
    <dgm:pt modelId="{92AD4991-17A3-4628-8A63-AA1210F376A8}" type="pres">
      <dgm:prSet presAssocID="{F674E7A9-4C10-4900-B09D-B301236F41D1}" presName="parTxOnly" presStyleLbl="node1" presStyleIdx="2" presStyleCnt="6">
        <dgm:presLayoutVars>
          <dgm:bulletEnabled val="1"/>
        </dgm:presLayoutVars>
      </dgm:prSet>
      <dgm:spPr/>
    </dgm:pt>
    <dgm:pt modelId="{B68D6D0F-FBFF-4C35-AEA9-0EAF4963BC24}" type="pres">
      <dgm:prSet presAssocID="{1A4EBD91-9A0A-4CB8-83EF-DFDEAA57D4E4}" presName="parSpace" presStyleCnt="0"/>
      <dgm:spPr/>
    </dgm:pt>
    <dgm:pt modelId="{3E2A09FE-954A-4F54-A206-5B3E23243C10}" type="pres">
      <dgm:prSet presAssocID="{9C066C15-1097-4CD5-A5ED-B354863F9811}" presName="parTxOnly" presStyleLbl="node1" presStyleIdx="3" presStyleCnt="6">
        <dgm:presLayoutVars>
          <dgm:bulletEnabled val="1"/>
        </dgm:presLayoutVars>
      </dgm:prSet>
      <dgm:spPr/>
    </dgm:pt>
    <dgm:pt modelId="{1340D00C-FCBF-4683-ABA7-7034E14C8278}" type="pres">
      <dgm:prSet presAssocID="{EC1841F7-D870-411E-BF81-66BA68D4D23A}" presName="parSpace" presStyleCnt="0"/>
      <dgm:spPr/>
    </dgm:pt>
    <dgm:pt modelId="{2010630F-9F5D-446E-878D-BB1C0F87FC80}" type="pres">
      <dgm:prSet presAssocID="{49F1235A-FFDF-43C2-9BE5-0AB305F0FA33}" presName="parTxOnly" presStyleLbl="node1" presStyleIdx="4" presStyleCnt="6">
        <dgm:presLayoutVars>
          <dgm:bulletEnabled val="1"/>
        </dgm:presLayoutVars>
      </dgm:prSet>
      <dgm:spPr/>
    </dgm:pt>
    <dgm:pt modelId="{E63A4429-07D0-4764-8777-17D8E18B7134}" type="pres">
      <dgm:prSet presAssocID="{C8E16717-385F-4956-AC4C-8A815E703FC9}" presName="parSpace" presStyleCnt="0"/>
      <dgm:spPr/>
    </dgm:pt>
    <dgm:pt modelId="{04CD7C41-A0B5-4F0A-8A40-8E480ACBA679}" type="pres">
      <dgm:prSet presAssocID="{C42622B2-FD6D-4F10-AB82-EFB3770288B7}" presName="parTxOnly" presStyleLbl="node1" presStyleIdx="5" presStyleCnt="6">
        <dgm:presLayoutVars>
          <dgm:bulletEnabled val="1"/>
        </dgm:presLayoutVars>
      </dgm:prSet>
      <dgm:spPr/>
    </dgm:pt>
  </dgm:ptLst>
  <dgm:cxnLst>
    <dgm:cxn modelId="{F92BCC50-0560-48ED-87E7-40F71A54B68A}" type="presOf" srcId="{49F1235A-FFDF-43C2-9BE5-0AB305F0FA33}" destId="{2010630F-9F5D-446E-878D-BB1C0F87FC80}" srcOrd="0" destOrd="0" presId="urn:microsoft.com/office/officeart/2005/8/layout/hChevron3"/>
    <dgm:cxn modelId="{BD4BD7B8-DEFC-44A4-9A9D-DA387A9A3C96}" srcId="{7CA69AA5-5DB2-41D9-9C2B-DD0EB522737D}" destId="{49F1235A-FFDF-43C2-9BE5-0AB305F0FA33}" srcOrd="4" destOrd="0" parTransId="{C84563F0-5890-45F9-B5C2-38EB61725EE7}" sibTransId="{C8E16717-385F-4956-AC4C-8A815E703FC9}"/>
    <dgm:cxn modelId="{726AC013-C221-411C-BAC8-4070F0FF3963}" type="presOf" srcId="{7CA69AA5-5DB2-41D9-9C2B-DD0EB522737D}" destId="{69DE2BB0-13D9-4345-83D2-28580E7F390D}" srcOrd="0" destOrd="0" presId="urn:microsoft.com/office/officeart/2005/8/layout/hChevron3"/>
    <dgm:cxn modelId="{31B3C350-5FDC-436A-8042-E1FDAD525229}" type="presOf" srcId="{9289BB72-A8F9-4F8F-B12E-468BF1800598}" destId="{247607FC-BAFD-41B4-B773-56B0EB8D59CC}" srcOrd="0" destOrd="0" presId="urn:microsoft.com/office/officeart/2005/8/layout/hChevron3"/>
    <dgm:cxn modelId="{8C76A5E2-FA72-42CE-A50A-AA6C555A8296}" srcId="{7CA69AA5-5DB2-41D9-9C2B-DD0EB522737D}" destId="{9C066C15-1097-4CD5-A5ED-B354863F9811}" srcOrd="3" destOrd="0" parTransId="{711F22EA-B411-4F71-8044-D60D396A0BBC}" sibTransId="{EC1841F7-D870-411E-BF81-66BA68D4D23A}"/>
    <dgm:cxn modelId="{AC403CBC-CD48-495F-B9A2-A96945BB99E5}" type="presOf" srcId="{9C066C15-1097-4CD5-A5ED-B354863F9811}" destId="{3E2A09FE-954A-4F54-A206-5B3E23243C10}" srcOrd="0" destOrd="0" presId="urn:microsoft.com/office/officeart/2005/8/layout/hChevron3"/>
    <dgm:cxn modelId="{45066F82-CEFC-417C-A66A-4C8F01E0254F}" srcId="{7CA69AA5-5DB2-41D9-9C2B-DD0EB522737D}" destId="{C42622B2-FD6D-4F10-AB82-EFB3770288B7}" srcOrd="5" destOrd="0" parTransId="{6FDC2156-66F3-4B2D-82F9-0761FC34B59C}" sibTransId="{C09F3AF1-C2E5-463C-BB6C-DE80522D79A9}"/>
    <dgm:cxn modelId="{00BAA600-68AB-4C20-B87F-19E8248E242C}" type="presOf" srcId="{C42622B2-FD6D-4F10-AB82-EFB3770288B7}" destId="{04CD7C41-A0B5-4F0A-8A40-8E480ACBA679}" srcOrd="0" destOrd="0" presId="urn:microsoft.com/office/officeart/2005/8/layout/hChevron3"/>
    <dgm:cxn modelId="{B7E4BDB7-46A0-44A5-960E-1A17058633DC}" srcId="{7CA69AA5-5DB2-41D9-9C2B-DD0EB522737D}" destId="{F674E7A9-4C10-4900-B09D-B301236F41D1}" srcOrd="2" destOrd="0" parTransId="{0D59767E-465C-498E-BFDD-159F97E37841}" sibTransId="{1A4EBD91-9A0A-4CB8-83EF-DFDEAA57D4E4}"/>
    <dgm:cxn modelId="{6826372E-9053-4BA6-BE69-323221055B65}" type="presOf" srcId="{F674E7A9-4C10-4900-B09D-B301236F41D1}" destId="{92AD4991-17A3-4628-8A63-AA1210F376A8}" srcOrd="0" destOrd="0" presId="urn:microsoft.com/office/officeart/2005/8/layout/hChevron3"/>
    <dgm:cxn modelId="{D6DCA199-FC14-4B2F-AA4D-3C1B1FDAE694}" type="presOf" srcId="{C8027A43-0080-44DE-B6C5-86BA24D30706}" destId="{2743EF5C-A722-418D-A929-46F41C522B5B}" srcOrd="0" destOrd="0" presId="urn:microsoft.com/office/officeart/2005/8/layout/hChevron3"/>
    <dgm:cxn modelId="{63CA09FE-350A-4554-9936-2C8496774AB8}" srcId="{7CA69AA5-5DB2-41D9-9C2B-DD0EB522737D}" destId="{9289BB72-A8F9-4F8F-B12E-468BF1800598}" srcOrd="0" destOrd="0" parTransId="{71702773-6194-4CC4-8C20-6ED92A5EDF89}" sibTransId="{3CB88321-FD40-4D5E-A697-776EFE198000}"/>
    <dgm:cxn modelId="{BD3DA301-7597-4AC2-B2DE-3D9B5E927B0B}" srcId="{7CA69AA5-5DB2-41D9-9C2B-DD0EB522737D}" destId="{C8027A43-0080-44DE-B6C5-86BA24D30706}" srcOrd="1" destOrd="0" parTransId="{0235D0ED-E838-4AC2-9A9B-9A741A5220C0}" sibTransId="{1AD89537-0BF7-461F-925E-B6EB8ACF923F}"/>
    <dgm:cxn modelId="{07C8ABD6-E7C5-4A7D-BCC1-9EEE89FC2C22}" type="presParOf" srcId="{69DE2BB0-13D9-4345-83D2-28580E7F390D}" destId="{247607FC-BAFD-41B4-B773-56B0EB8D59CC}" srcOrd="0" destOrd="0" presId="urn:microsoft.com/office/officeart/2005/8/layout/hChevron3"/>
    <dgm:cxn modelId="{E5368043-FCB7-4B20-A6DB-A4867B10EEDC}" type="presParOf" srcId="{69DE2BB0-13D9-4345-83D2-28580E7F390D}" destId="{495F6D13-75D3-4055-BA08-4329A35C6F31}" srcOrd="1" destOrd="0" presId="urn:microsoft.com/office/officeart/2005/8/layout/hChevron3"/>
    <dgm:cxn modelId="{D7C98BB0-72C1-4AFC-BD7C-04ECFE4E65A6}" type="presParOf" srcId="{69DE2BB0-13D9-4345-83D2-28580E7F390D}" destId="{2743EF5C-A722-418D-A929-46F41C522B5B}" srcOrd="2" destOrd="0" presId="urn:microsoft.com/office/officeart/2005/8/layout/hChevron3"/>
    <dgm:cxn modelId="{DD466AB9-67B1-4B62-BFA7-105347F18ED2}" type="presParOf" srcId="{69DE2BB0-13D9-4345-83D2-28580E7F390D}" destId="{EEBB1782-CC58-497A-A447-A63745677011}" srcOrd="3" destOrd="0" presId="urn:microsoft.com/office/officeart/2005/8/layout/hChevron3"/>
    <dgm:cxn modelId="{B1743C8B-1483-48DA-920B-7E149FD615CD}" type="presParOf" srcId="{69DE2BB0-13D9-4345-83D2-28580E7F390D}" destId="{92AD4991-17A3-4628-8A63-AA1210F376A8}" srcOrd="4" destOrd="0" presId="urn:microsoft.com/office/officeart/2005/8/layout/hChevron3"/>
    <dgm:cxn modelId="{96166F3A-C758-4989-95F1-979EC8DC9474}" type="presParOf" srcId="{69DE2BB0-13D9-4345-83D2-28580E7F390D}" destId="{B68D6D0F-FBFF-4C35-AEA9-0EAF4963BC24}" srcOrd="5" destOrd="0" presId="urn:microsoft.com/office/officeart/2005/8/layout/hChevron3"/>
    <dgm:cxn modelId="{85584939-8D2F-4916-996B-07F2439519AB}" type="presParOf" srcId="{69DE2BB0-13D9-4345-83D2-28580E7F390D}" destId="{3E2A09FE-954A-4F54-A206-5B3E23243C10}" srcOrd="6" destOrd="0" presId="urn:microsoft.com/office/officeart/2005/8/layout/hChevron3"/>
    <dgm:cxn modelId="{DE993AFE-4605-46A4-8EBD-72CC100BF6E3}" type="presParOf" srcId="{69DE2BB0-13D9-4345-83D2-28580E7F390D}" destId="{1340D00C-FCBF-4683-ABA7-7034E14C8278}" srcOrd="7" destOrd="0" presId="urn:microsoft.com/office/officeart/2005/8/layout/hChevron3"/>
    <dgm:cxn modelId="{B9476243-7393-46DC-8EFB-989E097BC492}" type="presParOf" srcId="{69DE2BB0-13D9-4345-83D2-28580E7F390D}" destId="{2010630F-9F5D-446E-878D-BB1C0F87FC80}" srcOrd="8" destOrd="0" presId="urn:microsoft.com/office/officeart/2005/8/layout/hChevron3"/>
    <dgm:cxn modelId="{60554E12-A2DE-47A9-AC1A-D7846E3621DE}" type="presParOf" srcId="{69DE2BB0-13D9-4345-83D2-28580E7F390D}" destId="{E63A4429-07D0-4764-8777-17D8E18B7134}" srcOrd="9" destOrd="0" presId="urn:microsoft.com/office/officeart/2005/8/layout/hChevron3"/>
    <dgm:cxn modelId="{2199E93C-223F-466C-B852-A350EC419E1B}" type="presParOf" srcId="{69DE2BB0-13D9-4345-83D2-28580E7F390D}" destId="{04CD7C41-A0B5-4F0A-8A40-8E480ACBA679}"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3F5A329-03C2-45D7-A941-7828A4F9A43F}" type="doc">
      <dgm:prSet loTypeId="urn:microsoft.com/office/officeart/2005/8/layout/hChevron3" loCatId="process" qsTypeId="urn:microsoft.com/office/officeart/2005/8/quickstyle/simple1" qsCatId="simple" csTypeId="urn:microsoft.com/office/officeart/2005/8/colors/accent1_2" csCatId="accent1" phldr="1"/>
      <dgm:spPr/>
    </dgm:pt>
    <dgm:pt modelId="{7429664A-4885-43DB-B6A9-9000A8B37AB9}">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7</a:t>
          </a:r>
        </a:p>
      </dgm:t>
    </dgm:pt>
    <dgm:pt modelId="{083CEF75-7AB8-45EB-A503-4C3024097338}" type="parTrans" cxnId="{9E21C1F8-E401-438B-AD46-8FC39C3E06F1}">
      <dgm:prSet/>
      <dgm:spPr/>
    </dgm:pt>
    <dgm:pt modelId="{F1A89359-9A6A-4850-9158-4BD4A4C6F3C5}" type="sibTrans" cxnId="{9E21C1F8-E401-438B-AD46-8FC39C3E06F1}">
      <dgm:prSet/>
      <dgm:spPr/>
    </dgm:pt>
    <dgm:pt modelId="{F3851325-19C4-491A-B6E1-7F20252AD386}">
      <dgm:prSet phldrT="[Text]"/>
      <dgm:spPr>
        <a:gradFill flip="none" rotWithShape="0">
          <a:gsLst>
            <a:gs pos="0">
              <a:srgbClr val="4472C4"/>
            </a:gs>
            <a:gs pos="66667">
              <a:srgbClr val="4472C4"/>
            </a:gs>
            <a:gs pos="80000">
              <a:srgbClr val="A5A5A5"/>
            </a:gs>
            <a:gs pos="100000">
              <a:srgbClr val="A5A5A5"/>
            </a:gs>
          </a:gsLst>
          <a:lin ang="0" scaled="1"/>
          <a:tileRect/>
        </a:gradFill>
      </dgm:spPr>
      <dgm:t>
        <a:bodyPr/>
        <a:lstStyle/>
        <a:p>
          <a:r>
            <a:rPr lang="en-US"/>
            <a:t>Background</a:t>
          </a:r>
        </a:p>
      </dgm:t>
    </dgm:pt>
    <dgm:pt modelId="{AB8EEDE2-05AE-4CB0-97FE-B3D7F5FA21FA}" type="parTrans" cxnId="{7023C641-2023-4901-9870-37A00BB99F88}">
      <dgm:prSet/>
      <dgm:spPr/>
    </dgm:pt>
    <dgm:pt modelId="{FD215F72-AD06-4047-8B74-D723E9E717B4}" type="sibTrans" cxnId="{7023C641-2023-4901-9870-37A00BB99F88}">
      <dgm:prSet/>
      <dgm:spPr/>
    </dgm:pt>
    <dgm:pt modelId="{97F04B6D-EC89-49F0-9E7E-1356735CBFAA}">
      <dgm:prSet phldrT="[Tex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Overview</a:t>
          </a:r>
        </a:p>
      </dgm:t>
    </dgm:pt>
    <dgm:pt modelId="{BA4634E0-EBA6-4F30-85ED-747EAAD44532}" type="parTrans" cxnId="{F30C1A2F-E26D-4876-887F-66C35F568502}">
      <dgm:prSet/>
      <dgm:spPr/>
    </dgm:pt>
    <dgm:pt modelId="{15872C81-239C-4A67-891E-63AB967ABB2C}" type="sibTrans" cxnId="{F30C1A2F-E26D-4876-887F-66C35F568502}">
      <dgm:prSet/>
      <dgm:spPr/>
    </dgm:pt>
    <dgm:pt modelId="{65024672-0A77-4154-846D-C87A2A00620D}">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Detection</a:t>
          </a:r>
        </a:p>
      </dgm:t>
    </dgm:pt>
    <dgm:pt modelId="{CFB769D6-1A42-4794-A92E-1C8ADBDF59B9}" type="parTrans" cxnId="{3237FBF6-F9A1-49DE-ADCC-97E9B4DFA3FF}">
      <dgm:prSet/>
      <dgm:spPr/>
    </dgm:pt>
    <dgm:pt modelId="{8315F6AB-8739-4045-98B6-FFB2ECB57839}" type="sibTrans" cxnId="{3237FBF6-F9A1-49DE-ADCC-97E9B4DFA3FF}">
      <dgm:prSet/>
      <dgm:spPr/>
    </dgm:pt>
    <dgm:pt modelId="{F143687B-6987-42EC-99BC-4C25E2999A0A}">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Repair</a:t>
          </a:r>
        </a:p>
      </dgm:t>
    </dgm:pt>
    <dgm:pt modelId="{28639F19-E4EC-49D8-922F-EC5B0E3955E5}" type="parTrans" cxnId="{1A83CD73-5CCC-475E-9720-DDBEF1A268C3}">
      <dgm:prSet/>
      <dgm:spPr/>
    </dgm:pt>
    <dgm:pt modelId="{3F3C7EA0-007D-4012-89DE-3C89669A6316}" type="sibTrans" cxnId="{1A83CD73-5CCC-475E-9720-DDBEF1A268C3}">
      <dgm:prSet/>
      <dgm:spPr/>
    </dgm:pt>
    <dgm:pt modelId="{20E59466-7B85-4FE9-8130-F5F032BF356D}">
      <dgm:prSet/>
      <dgm:spPr>
        <a:gradFill flip="none" rotWithShape="0">
          <a:gsLst>
            <a:gs pos="0">
              <a:srgbClr val="A5A5A5"/>
            </a:gs>
            <a:gs pos="66667">
              <a:srgbClr val="A5A5A5"/>
            </a:gs>
            <a:gs pos="80000">
              <a:srgbClr val="A5A5A5"/>
            </a:gs>
            <a:gs pos="100000">
              <a:srgbClr val="A5A5A5"/>
            </a:gs>
          </a:gsLst>
          <a:lin ang="0" scaled="1"/>
          <a:tileRect/>
        </a:gradFill>
      </dgm:spPr>
      <dgm:t>
        <a:bodyPr/>
        <a:lstStyle/>
        <a:p>
          <a:r>
            <a:rPr lang="en-US"/>
            <a:t>Performance</a:t>
          </a:r>
        </a:p>
      </dgm:t>
    </dgm:pt>
    <dgm:pt modelId="{AB7AEFA2-167A-4930-BEAB-89A90D367B75}" type="parTrans" cxnId="{9EB1B3AE-9245-4936-B2E2-5E181E0B4C52}">
      <dgm:prSet/>
      <dgm:spPr/>
    </dgm:pt>
    <dgm:pt modelId="{461F942A-5DC7-46A5-931F-169ECFEC49E4}" type="sibTrans" cxnId="{9EB1B3AE-9245-4936-B2E2-5E181E0B4C52}">
      <dgm:prSet/>
      <dgm:spPr/>
    </dgm:pt>
    <dgm:pt modelId="{79CC9BDB-EB80-4A8D-B003-4DF37FE5958F}" type="pres">
      <dgm:prSet presAssocID="{53F5A329-03C2-45D7-A941-7828A4F9A43F}" presName="Name0" presStyleCnt="0">
        <dgm:presLayoutVars>
          <dgm:dir/>
          <dgm:resizeHandles val="exact"/>
        </dgm:presLayoutVars>
      </dgm:prSet>
      <dgm:spPr/>
    </dgm:pt>
    <dgm:pt modelId="{969162CC-1D0D-4BA4-B88C-DF88AEC651C8}" type="pres">
      <dgm:prSet presAssocID="{7429664A-4885-43DB-B6A9-9000A8B37AB9}" presName="parTxOnly" presStyleLbl="node1" presStyleIdx="0" presStyleCnt="6" custScaleX="42411" custScaleY="41158">
        <dgm:presLayoutVars>
          <dgm:bulletEnabled val="1"/>
        </dgm:presLayoutVars>
      </dgm:prSet>
      <dgm:spPr/>
    </dgm:pt>
    <dgm:pt modelId="{FEDFFA82-6ABA-4355-9FBF-A8B96137D639}" type="pres">
      <dgm:prSet presAssocID="{F1A89359-9A6A-4850-9158-4BD4A4C6F3C5}" presName="parSpace" presStyleCnt="0"/>
      <dgm:spPr/>
    </dgm:pt>
    <dgm:pt modelId="{7B298223-1250-483C-B378-C359DAEFAA28}" type="pres">
      <dgm:prSet presAssocID="{F3851325-19C4-491A-B6E1-7F20252AD386}" presName="parTxOnly" presStyleLbl="node1" presStyleIdx="1" presStyleCnt="6">
        <dgm:presLayoutVars>
          <dgm:bulletEnabled val="1"/>
        </dgm:presLayoutVars>
      </dgm:prSet>
      <dgm:spPr/>
    </dgm:pt>
    <dgm:pt modelId="{CBB526A6-987F-492B-A6FF-5F67CB9401D5}" type="pres">
      <dgm:prSet presAssocID="{FD215F72-AD06-4047-8B74-D723E9E717B4}" presName="parSpace" presStyleCnt="0"/>
      <dgm:spPr/>
    </dgm:pt>
    <dgm:pt modelId="{DB8046A9-4230-4846-ADED-ED9C481FDBD0}" type="pres">
      <dgm:prSet presAssocID="{97F04B6D-EC89-49F0-9E7E-1356735CBFAA}" presName="parTxOnly" presStyleLbl="node1" presStyleIdx="2" presStyleCnt="6">
        <dgm:presLayoutVars>
          <dgm:bulletEnabled val="1"/>
        </dgm:presLayoutVars>
      </dgm:prSet>
      <dgm:spPr/>
    </dgm:pt>
    <dgm:pt modelId="{6A9B0362-6EF5-4481-9F57-AE0AD3D44138}" type="pres">
      <dgm:prSet presAssocID="{15872C81-239C-4A67-891E-63AB967ABB2C}" presName="parSpace" presStyleCnt="0"/>
      <dgm:spPr/>
    </dgm:pt>
    <dgm:pt modelId="{2D4458C1-6CF6-44FC-92DB-ECE5680DCA76}" type="pres">
      <dgm:prSet presAssocID="{65024672-0A77-4154-846D-C87A2A00620D}" presName="parTxOnly" presStyleLbl="node1" presStyleIdx="3" presStyleCnt="6">
        <dgm:presLayoutVars>
          <dgm:bulletEnabled val="1"/>
        </dgm:presLayoutVars>
      </dgm:prSet>
      <dgm:spPr/>
    </dgm:pt>
    <dgm:pt modelId="{4E82D045-3ED6-4EF8-94C4-AAAFD9A44D6F}" type="pres">
      <dgm:prSet presAssocID="{8315F6AB-8739-4045-98B6-FFB2ECB57839}" presName="parSpace" presStyleCnt="0"/>
      <dgm:spPr/>
    </dgm:pt>
    <dgm:pt modelId="{A4041D6D-F5C5-4538-A932-E47C2B02AE31}" type="pres">
      <dgm:prSet presAssocID="{F143687B-6987-42EC-99BC-4C25E2999A0A}" presName="parTxOnly" presStyleLbl="node1" presStyleIdx="4" presStyleCnt="6">
        <dgm:presLayoutVars>
          <dgm:bulletEnabled val="1"/>
        </dgm:presLayoutVars>
      </dgm:prSet>
      <dgm:spPr/>
    </dgm:pt>
    <dgm:pt modelId="{BAD6CA2C-930F-408E-B6D0-0B4494899EC4}" type="pres">
      <dgm:prSet presAssocID="{3F3C7EA0-007D-4012-89DE-3C89669A6316}" presName="parSpace" presStyleCnt="0"/>
      <dgm:spPr/>
    </dgm:pt>
    <dgm:pt modelId="{9C83F7FC-C7C7-4EA8-A3E4-F54C56923763}" type="pres">
      <dgm:prSet presAssocID="{20E59466-7B85-4FE9-8130-F5F032BF356D}" presName="parTxOnly" presStyleLbl="node1" presStyleIdx="5" presStyleCnt="6">
        <dgm:presLayoutVars>
          <dgm:bulletEnabled val="1"/>
        </dgm:presLayoutVars>
      </dgm:prSet>
      <dgm:spPr/>
    </dgm:pt>
  </dgm:ptLst>
  <dgm:cxnLst>
    <dgm:cxn modelId="{274A0AA8-64BF-4C8A-8B26-8FA46A64A671}" type="presOf" srcId="{97F04B6D-EC89-49F0-9E7E-1356735CBFAA}" destId="{DB8046A9-4230-4846-ADED-ED9C481FDBD0}" srcOrd="0" destOrd="0" presId="urn:microsoft.com/office/officeart/2005/8/layout/hChevron3"/>
    <dgm:cxn modelId="{E9317917-D652-41F0-90B4-4090226AAE3D}" type="presOf" srcId="{65024672-0A77-4154-846D-C87A2A00620D}" destId="{2D4458C1-6CF6-44FC-92DB-ECE5680DCA76}" srcOrd="0" destOrd="0" presId="urn:microsoft.com/office/officeart/2005/8/layout/hChevron3"/>
    <dgm:cxn modelId="{85568EA0-68F7-4246-AE44-635B548A5325}" type="presOf" srcId="{F143687B-6987-42EC-99BC-4C25E2999A0A}" destId="{A4041D6D-F5C5-4538-A932-E47C2B02AE31}" srcOrd="0" destOrd="0" presId="urn:microsoft.com/office/officeart/2005/8/layout/hChevron3"/>
    <dgm:cxn modelId="{C06CBF2B-1EE6-4285-B018-65FC9F53EB9F}" type="presOf" srcId="{20E59466-7B85-4FE9-8130-F5F032BF356D}" destId="{9C83F7FC-C7C7-4EA8-A3E4-F54C56923763}" srcOrd="0" destOrd="0" presId="urn:microsoft.com/office/officeart/2005/8/layout/hChevron3"/>
    <dgm:cxn modelId="{9E21C1F8-E401-438B-AD46-8FC39C3E06F1}" srcId="{53F5A329-03C2-45D7-A941-7828A4F9A43F}" destId="{7429664A-4885-43DB-B6A9-9000A8B37AB9}" srcOrd="0" destOrd="0" parTransId="{083CEF75-7AB8-45EB-A503-4C3024097338}" sibTransId="{F1A89359-9A6A-4850-9158-4BD4A4C6F3C5}"/>
    <dgm:cxn modelId="{1A83CD73-5CCC-475E-9720-DDBEF1A268C3}" srcId="{53F5A329-03C2-45D7-A941-7828A4F9A43F}" destId="{F143687B-6987-42EC-99BC-4C25E2999A0A}" srcOrd="4" destOrd="0" parTransId="{28639F19-E4EC-49D8-922F-EC5B0E3955E5}" sibTransId="{3F3C7EA0-007D-4012-89DE-3C89669A6316}"/>
    <dgm:cxn modelId="{60FF9BD4-8FAB-4219-A116-154FCEB8A525}" type="presOf" srcId="{53F5A329-03C2-45D7-A941-7828A4F9A43F}" destId="{79CC9BDB-EB80-4A8D-B003-4DF37FE5958F}" srcOrd="0" destOrd="0" presId="urn:microsoft.com/office/officeart/2005/8/layout/hChevron3"/>
    <dgm:cxn modelId="{91EF3D8B-B611-4EFD-9910-106F6620C7AA}" type="presOf" srcId="{F3851325-19C4-491A-B6E1-7F20252AD386}" destId="{7B298223-1250-483C-B378-C359DAEFAA28}" srcOrd="0" destOrd="0" presId="urn:microsoft.com/office/officeart/2005/8/layout/hChevron3"/>
    <dgm:cxn modelId="{7023C641-2023-4901-9870-37A00BB99F88}" srcId="{53F5A329-03C2-45D7-A941-7828A4F9A43F}" destId="{F3851325-19C4-491A-B6E1-7F20252AD386}" srcOrd="1" destOrd="0" parTransId="{AB8EEDE2-05AE-4CB0-97FE-B3D7F5FA21FA}" sibTransId="{FD215F72-AD06-4047-8B74-D723E9E717B4}"/>
    <dgm:cxn modelId="{F30C1A2F-E26D-4876-887F-66C35F568502}" srcId="{53F5A329-03C2-45D7-A941-7828A4F9A43F}" destId="{97F04B6D-EC89-49F0-9E7E-1356735CBFAA}" srcOrd="2" destOrd="0" parTransId="{BA4634E0-EBA6-4F30-85ED-747EAAD44532}" sibTransId="{15872C81-239C-4A67-891E-63AB967ABB2C}"/>
    <dgm:cxn modelId="{9EB1B3AE-9245-4936-B2E2-5E181E0B4C52}" srcId="{53F5A329-03C2-45D7-A941-7828A4F9A43F}" destId="{20E59466-7B85-4FE9-8130-F5F032BF356D}" srcOrd="5" destOrd="0" parTransId="{AB7AEFA2-167A-4930-BEAB-89A90D367B75}" sibTransId="{461F942A-5DC7-46A5-931F-169ECFEC49E4}"/>
    <dgm:cxn modelId="{8B3BD98D-EAB7-4FA0-BF08-3319ECAF2330}" type="presOf" srcId="{7429664A-4885-43DB-B6A9-9000A8B37AB9}" destId="{969162CC-1D0D-4BA4-B88C-DF88AEC651C8}" srcOrd="0" destOrd="0" presId="urn:microsoft.com/office/officeart/2005/8/layout/hChevron3"/>
    <dgm:cxn modelId="{3237FBF6-F9A1-49DE-ADCC-97E9B4DFA3FF}" srcId="{53F5A329-03C2-45D7-A941-7828A4F9A43F}" destId="{65024672-0A77-4154-846D-C87A2A00620D}" srcOrd="3" destOrd="0" parTransId="{CFB769D6-1A42-4794-A92E-1C8ADBDF59B9}" sibTransId="{8315F6AB-8739-4045-98B6-FFB2ECB57839}"/>
    <dgm:cxn modelId="{9E954ED8-971C-48C7-9EEC-CE27748FE05E}" type="presParOf" srcId="{79CC9BDB-EB80-4A8D-B003-4DF37FE5958F}" destId="{969162CC-1D0D-4BA4-B88C-DF88AEC651C8}" srcOrd="0" destOrd="0" presId="urn:microsoft.com/office/officeart/2005/8/layout/hChevron3"/>
    <dgm:cxn modelId="{F9EA391E-EBE2-4DA6-989F-DFAE103E2CDE}" type="presParOf" srcId="{79CC9BDB-EB80-4A8D-B003-4DF37FE5958F}" destId="{FEDFFA82-6ABA-4355-9FBF-A8B96137D639}" srcOrd="1" destOrd="0" presId="urn:microsoft.com/office/officeart/2005/8/layout/hChevron3"/>
    <dgm:cxn modelId="{3C5B281D-B9DA-48EC-A8C9-ED6AF3E97091}" type="presParOf" srcId="{79CC9BDB-EB80-4A8D-B003-4DF37FE5958F}" destId="{7B298223-1250-483C-B378-C359DAEFAA28}" srcOrd="2" destOrd="0" presId="urn:microsoft.com/office/officeart/2005/8/layout/hChevron3"/>
    <dgm:cxn modelId="{366948DB-2A9D-4CF4-AEE8-34E7615383B8}" type="presParOf" srcId="{79CC9BDB-EB80-4A8D-B003-4DF37FE5958F}" destId="{CBB526A6-987F-492B-A6FF-5F67CB9401D5}" srcOrd="3" destOrd="0" presId="urn:microsoft.com/office/officeart/2005/8/layout/hChevron3"/>
    <dgm:cxn modelId="{79ED9F67-9D58-48F8-8FD6-A199A4A3F27D}" type="presParOf" srcId="{79CC9BDB-EB80-4A8D-B003-4DF37FE5958F}" destId="{DB8046A9-4230-4846-ADED-ED9C481FDBD0}" srcOrd="4" destOrd="0" presId="urn:microsoft.com/office/officeart/2005/8/layout/hChevron3"/>
    <dgm:cxn modelId="{CB685921-E67D-418A-A68C-5D125C0D8AB9}" type="presParOf" srcId="{79CC9BDB-EB80-4A8D-B003-4DF37FE5958F}" destId="{6A9B0362-6EF5-4481-9F57-AE0AD3D44138}" srcOrd="5" destOrd="0" presId="urn:microsoft.com/office/officeart/2005/8/layout/hChevron3"/>
    <dgm:cxn modelId="{8749CE3F-B9E0-412A-8E90-837E5D8312D6}" type="presParOf" srcId="{79CC9BDB-EB80-4A8D-B003-4DF37FE5958F}" destId="{2D4458C1-6CF6-44FC-92DB-ECE5680DCA76}" srcOrd="6" destOrd="0" presId="urn:microsoft.com/office/officeart/2005/8/layout/hChevron3"/>
    <dgm:cxn modelId="{1389B689-D60B-4A75-9347-47349F78E365}" type="presParOf" srcId="{79CC9BDB-EB80-4A8D-B003-4DF37FE5958F}" destId="{4E82D045-3ED6-4EF8-94C4-AAAFD9A44D6F}" srcOrd="7" destOrd="0" presId="urn:microsoft.com/office/officeart/2005/8/layout/hChevron3"/>
    <dgm:cxn modelId="{D581D36E-B964-4C5B-85F8-ABF36C20A58F}" type="presParOf" srcId="{79CC9BDB-EB80-4A8D-B003-4DF37FE5958F}" destId="{A4041D6D-F5C5-4538-A932-E47C2B02AE31}" srcOrd="8" destOrd="0" presId="urn:microsoft.com/office/officeart/2005/8/layout/hChevron3"/>
    <dgm:cxn modelId="{E3AF2C0E-0C48-491B-971B-57CA558A6B6A}" type="presParOf" srcId="{79CC9BDB-EB80-4A8D-B003-4DF37FE5958F}" destId="{BAD6CA2C-930F-408E-B6D0-0B4494899EC4}" srcOrd="9" destOrd="0" presId="urn:microsoft.com/office/officeart/2005/8/layout/hChevron3"/>
    <dgm:cxn modelId="{B9BA6E6B-B1E5-4AD4-AED8-79D5E32ACA88}" type="presParOf" srcId="{79CC9BDB-EB80-4A8D-B003-4DF37FE5958F}" destId="{9C83F7FC-C7C7-4EA8-A3E4-F54C56923763}"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6574617-DF55-42AD-87AA-A64F925D037A}" type="doc">
      <dgm:prSet loTypeId="urn:microsoft.com/office/officeart/2005/8/layout/hChevron3" loCatId="process" qsTypeId="urn:microsoft.com/office/officeart/2005/8/quickstyle/simple1" qsCatId="simple" csTypeId="urn:microsoft.com/office/officeart/2005/8/colors/accent1_2" csCatId="accent1" phldr="1"/>
      <dgm:spPr/>
    </dgm:pt>
    <dgm:pt modelId="{F9157275-93A1-4ED2-A47D-89C85EF373E5}">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8</a:t>
          </a:r>
        </a:p>
      </dgm:t>
    </dgm:pt>
    <dgm:pt modelId="{503D120D-4D4B-466D-980D-AFA990A49FF5}" type="parTrans" cxnId="{538023A3-87E7-4397-A218-864911170B9A}">
      <dgm:prSet/>
      <dgm:spPr/>
    </dgm:pt>
    <dgm:pt modelId="{D3A68D56-DBBD-41A5-8A63-98F788F5CFBD}" type="sibTrans" cxnId="{538023A3-87E7-4397-A218-864911170B9A}">
      <dgm:prSet/>
      <dgm:spPr/>
    </dgm:pt>
    <dgm:pt modelId="{031B25B3-6961-4D7F-8B16-92F0E492FFD5}">
      <dgm:prSet phldrT="[Text]"/>
      <dgm:spPr>
        <a:gradFill flip="none" rotWithShape="0">
          <a:gsLst>
            <a:gs pos="0">
              <a:srgbClr val="4472C4"/>
            </a:gs>
            <a:gs pos="75000">
              <a:srgbClr val="4472C4"/>
            </a:gs>
            <a:gs pos="80000">
              <a:srgbClr val="A5A5A5"/>
            </a:gs>
            <a:gs pos="100000">
              <a:srgbClr val="A5A5A5"/>
            </a:gs>
          </a:gsLst>
          <a:lin ang="0" scaled="1"/>
          <a:tileRect/>
        </a:gradFill>
      </dgm:spPr>
      <dgm:t>
        <a:bodyPr/>
        <a:lstStyle/>
        <a:p>
          <a:r>
            <a:rPr lang="en-US"/>
            <a:t>Background</a:t>
          </a:r>
        </a:p>
      </dgm:t>
    </dgm:pt>
    <dgm:pt modelId="{35FEA208-B317-4275-AFE7-B4E614252D1B}" type="parTrans" cxnId="{DC895681-5352-4BEC-B88E-61E2827E3389}">
      <dgm:prSet/>
      <dgm:spPr/>
    </dgm:pt>
    <dgm:pt modelId="{DD5A2B55-3A80-4E9B-B7EC-5F3809E9D695}" type="sibTrans" cxnId="{DC895681-5352-4BEC-B88E-61E2827E3389}">
      <dgm:prSet/>
      <dgm:spPr/>
    </dgm:pt>
    <dgm:pt modelId="{6DB51995-E10A-4640-934A-53C3C3ECEDB6}">
      <dgm:prSet phldrT="[Text]"/>
      <dgm:spPr>
        <a:gradFill flip="none" rotWithShape="0">
          <a:gsLst>
            <a:gs pos="0">
              <a:srgbClr val="A5A5A5"/>
            </a:gs>
            <a:gs pos="75000">
              <a:srgbClr val="A5A5A5"/>
            </a:gs>
            <a:gs pos="80000">
              <a:srgbClr val="A5A5A5"/>
            </a:gs>
            <a:gs pos="100000">
              <a:srgbClr val="A5A5A5"/>
            </a:gs>
          </a:gsLst>
          <a:lin ang="0" scaled="1"/>
          <a:tileRect/>
        </a:gradFill>
      </dgm:spPr>
      <dgm:t>
        <a:bodyPr/>
        <a:lstStyle/>
        <a:p>
          <a:r>
            <a:rPr lang="en-US"/>
            <a:t>Overview</a:t>
          </a:r>
        </a:p>
      </dgm:t>
    </dgm:pt>
    <dgm:pt modelId="{45A04ACF-37E7-4FA6-B68E-28E20B6A8BCD}" type="parTrans" cxnId="{7674C935-BFAA-4C23-81F3-6DAC1FDF35DD}">
      <dgm:prSet/>
      <dgm:spPr/>
    </dgm:pt>
    <dgm:pt modelId="{A28364CC-B489-4F35-BC2D-1B2E76B88695}" type="sibTrans" cxnId="{7674C935-BFAA-4C23-81F3-6DAC1FDF35DD}">
      <dgm:prSet/>
      <dgm:spPr/>
    </dgm:pt>
    <dgm:pt modelId="{63C52110-0487-4028-ADA3-A20A90454764}">
      <dgm:prSet/>
      <dgm:spPr>
        <a:gradFill flip="none" rotWithShape="0">
          <a:gsLst>
            <a:gs pos="0">
              <a:srgbClr val="A5A5A5"/>
            </a:gs>
            <a:gs pos="75000">
              <a:srgbClr val="A5A5A5"/>
            </a:gs>
            <a:gs pos="80000">
              <a:srgbClr val="A5A5A5"/>
            </a:gs>
            <a:gs pos="100000">
              <a:srgbClr val="A5A5A5"/>
            </a:gs>
          </a:gsLst>
          <a:lin ang="0" scaled="1"/>
          <a:tileRect/>
        </a:gradFill>
      </dgm:spPr>
      <dgm:t>
        <a:bodyPr/>
        <a:lstStyle/>
        <a:p>
          <a:r>
            <a:rPr lang="en-US"/>
            <a:t>Detection</a:t>
          </a:r>
        </a:p>
      </dgm:t>
    </dgm:pt>
    <dgm:pt modelId="{13A48510-4D93-4FC4-B328-D2C11C1BD2A2}" type="parTrans" cxnId="{EBF52F35-36FA-479B-B215-539B7CBE030A}">
      <dgm:prSet/>
      <dgm:spPr/>
    </dgm:pt>
    <dgm:pt modelId="{F611CD46-C211-431B-93DC-3D227A9586C2}" type="sibTrans" cxnId="{EBF52F35-36FA-479B-B215-539B7CBE030A}">
      <dgm:prSet/>
      <dgm:spPr/>
    </dgm:pt>
    <dgm:pt modelId="{F685D68D-2D97-4D1A-B34E-2DA0AC2DA0C2}">
      <dgm:prSet/>
      <dgm:spPr>
        <a:gradFill flip="none" rotWithShape="0">
          <a:gsLst>
            <a:gs pos="0">
              <a:srgbClr val="A5A5A5"/>
            </a:gs>
            <a:gs pos="75000">
              <a:srgbClr val="A5A5A5"/>
            </a:gs>
            <a:gs pos="80000">
              <a:srgbClr val="A5A5A5"/>
            </a:gs>
            <a:gs pos="100000">
              <a:srgbClr val="A5A5A5"/>
            </a:gs>
          </a:gsLst>
          <a:lin ang="0" scaled="1"/>
          <a:tileRect/>
        </a:gradFill>
      </dgm:spPr>
      <dgm:t>
        <a:bodyPr/>
        <a:lstStyle/>
        <a:p>
          <a:r>
            <a:rPr lang="en-US"/>
            <a:t>Repair</a:t>
          </a:r>
        </a:p>
      </dgm:t>
    </dgm:pt>
    <dgm:pt modelId="{119DB729-8DAC-492F-9A2C-363FC4E3AE69}" type="parTrans" cxnId="{A0DF262F-9E08-4DE8-8483-80451D344699}">
      <dgm:prSet/>
      <dgm:spPr/>
    </dgm:pt>
    <dgm:pt modelId="{920D430B-2C0D-43DB-8D87-C55E2DFF46BD}" type="sibTrans" cxnId="{A0DF262F-9E08-4DE8-8483-80451D344699}">
      <dgm:prSet/>
      <dgm:spPr/>
    </dgm:pt>
    <dgm:pt modelId="{01F4013A-80FB-4B59-B4F2-79E9EE6F636B}">
      <dgm:prSet/>
      <dgm:spPr>
        <a:gradFill flip="none" rotWithShape="0">
          <a:gsLst>
            <a:gs pos="0">
              <a:srgbClr val="A5A5A5"/>
            </a:gs>
            <a:gs pos="75000">
              <a:srgbClr val="A5A5A5"/>
            </a:gs>
            <a:gs pos="80000">
              <a:srgbClr val="A5A5A5"/>
            </a:gs>
            <a:gs pos="100000">
              <a:srgbClr val="A5A5A5"/>
            </a:gs>
          </a:gsLst>
          <a:lin ang="0" scaled="1"/>
          <a:tileRect/>
        </a:gradFill>
      </dgm:spPr>
      <dgm:t>
        <a:bodyPr/>
        <a:lstStyle/>
        <a:p>
          <a:r>
            <a:rPr lang="en-US"/>
            <a:t>Performance</a:t>
          </a:r>
        </a:p>
      </dgm:t>
    </dgm:pt>
    <dgm:pt modelId="{2A641DE5-D443-471D-AEE9-F87A4F0E932E}" type="parTrans" cxnId="{F541ECA4-2ADC-4128-B3C9-7D0653F110D6}">
      <dgm:prSet/>
      <dgm:spPr/>
    </dgm:pt>
    <dgm:pt modelId="{8693C474-43DB-4107-AABC-531729E6122D}" type="sibTrans" cxnId="{F541ECA4-2ADC-4128-B3C9-7D0653F110D6}">
      <dgm:prSet/>
      <dgm:spPr/>
    </dgm:pt>
    <dgm:pt modelId="{14B0839A-C30F-41C0-8066-0FA98DCD222B}" type="pres">
      <dgm:prSet presAssocID="{26574617-DF55-42AD-87AA-A64F925D037A}" presName="Name0" presStyleCnt="0">
        <dgm:presLayoutVars>
          <dgm:dir/>
          <dgm:resizeHandles val="exact"/>
        </dgm:presLayoutVars>
      </dgm:prSet>
      <dgm:spPr/>
    </dgm:pt>
    <dgm:pt modelId="{4643A9A7-3C3A-4E9F-B517-78FEC891264D}" type="pres">
      <dgm:prSet presAssocID="{F9157275-93A1-4ED2-A47D-89C85EF373E5}" presName="parTxOnly" presStyleLbl="node1" presStyleIdx="0" presStyleCnt="6" custScaleX="42411" custScaleY="41158">
        <dgm:presLayoutVars>
          <dgm:bulletEnabled val="1"/>
        </dgm:presLayoutVars>
      </dgm:prSet>
      <dgm:spPr/>
    </dgm:pt>
    <dgm:pt modelId="{674FF1A4-84FB-4976-AEC6-4E97AD00701E}" type="pres">
      <dgm:prSet presAssocID="{D3A68D56-DBBD-41A5-8A63-98F788F5CFBD}" presName="parSpace" presStyleCnt="0"/>
      <dgm:spPr/>
    </dgm:pt>
    <dgm:pt modelId="{4F542440-B9AB-4853-B8BE-CD2DADD56B04}" type="pres">
      <dgm:prSet presAssocID="{031B25B3-6961-4D7F-8B16-92F0E492FFD5}" presName="parTxOnly" presStyleLbl="node1" presStyleIdx="1" presStyleCnt="6">
        <dgm:presLayoutVars>
          <dgm:bulletEnabled val="1"/>
        </dgm:presLayoutVars>
      </dgm:prSet>
      <dgm:spPr/>
    </dgm:pt>
    <dgm:pt modelId="{4A9BF906-C6BD-4910-91EE-9E500F42A3A0}" type="pres">
      <dgm:prSet presAssocID="{DD5A2B55-3A80-4E9B-B7EC-5F3809E9D695}" presName="parSpace" presStyleCnt="0"/>
      <dgm:spPr/>
    </dgm:pt>
    <dgm:pt modelId="{B1507120-5ED9-4E42-B337-78CDBE9104C3}" type="pres">
      <dgm:prSet presAssocID="{6DB51995-E10A-4640-934A-53C3C3ECEDB6}" presName="parTxOnly" presStyleLbl="node1" presStyleIdx="2" presStyleCnt="6">
        <dgm:presLayoutVars>
          <dgm:bulletEnabled val="1"/>
        </dgm:presLayoutVars>
      </dgm:prSet>
      <dgm:spPr/>
    </dgm:pt>
    <dgm:pt modelId="{DD7814AE-775F-4653-897D-C293AFDF9535}" type="pres">
      <dgm:prSet presAssocID="{A28364CC-B489-4F35-BC2D-1B2E76B88695}" presName="parSpace" presStyleCnt="0"/>
      <dgm:spPr/>
    </dgm:pt>
    <dgm:pt modelId="{C83B9381-E232-44AE-AD2B-657D0C94D4F3}" type="pres">
      <dgm:prSet presAssocID="{63C52110-0487-4028-ADA3-A20A90454764}" presName="parTxOnly" presStyleLbl="node1" presStyleIdx="3" presStyleCnt="6">
        <dgm:presLayoutVars>
          <dgm:bulletEnabled val="1"/>
        </dgm:presLayoutVars>
      </dgm:prSet>
      <dgm:spPr/>
    </dgm:pt>
    <dgm:pt modelId="{AE38E67B-C0C7-4BB6-B170-2A9BFA42F16F}" type="pres">
      <dgm:prSet presAssocID="{F611CD46-C211-431B-93DC-3D227A9586C2}" presName="parSpace" presStyleCnt="0"/>
      <dgm:spPr/>
    </dgm:pt>
    <dgm:pt modelId="{C7F1AC64-A746-4D0E-9CA8-E81BFDCB6A84}" type="pres">
      <dgm:prSet presAssocID="{F685D68D-2D97-4D1A-B34E-2DA0AC2DA0C2}" presName="parTxOnly" presStyleLbl="node1" presStyleIdx="4" presStyleCnt="6">
        <dgm:presLayoutVars>
          <dgm:bulletEnabled val="1"/>
        </dgm:presLayoutVars>
      </dgm:prSet>
      <dgm:spPr/>
    </dgm:pt>
    <dgm:pt modelId="{CCB0DBF9-1C6B-47A6-805A-A75A1D9133E9}" type="pres">
      <dgm:prSet presAssocID="{920D430B-2C0D-43DB-8D87-C55E2DFF46BD}" presName="parSpace" presStyleCnt="0"/>
      <dgm:spPr/>
    </dgm:pt>
    <dgm:pt modelId="{CA7810D6-DBD0-4A35-AA43-27AE648D4EC0}" type="pres">
      <dgm:prSet presAssocID="{01F4013A-80FB-4B59-B4F2-79E9EE6F636B}" presName="parTxOnly" presStyleLbl="node1" presStyleIdx="5" presStyleCnt="6">
        <dgm:presLayoutVars>
          <dgm:bulletEnabled val="1"/>
        </dgm:presLayoutVars>
      </dgm:prSet>
      <dgm:spPr/>
    </dgm:pt>
  </dgm:ptLst>
  <dgm:cxnLst>
    <dgm:cxn modelId="{EBF52F35-36FA-479B-B215-539B7CBE030A}" srcId="{26574617-DF55-42AD-87AA-A64F925D037A}" destId="{63C52110-0487-4028-ADA3-A20A90454764}" srcOrd="3" destOrd="0" parTransId="{13A48510-4D93-4FC4-B328-D2C11C1BD2A2}" sibTransId="{F611CD46-C211-431B-93DC-3D227A9586C2}"/>
    <dgm:cxn modelId="{7613C20E-A4CD-4286-B789-3052CBF46F0B}" type="presOf" srcId="{031B25B3-6961-4D7F-8B16-92F0E492FFD5}" destId="{4F542440-B9AB-4853-B8BE-CD2DADD56B04}" srcOrd="0" destOrd="0" presId="urn:microsoft.com/office/officeart/2005/8/layout/hChevron3"/>
    <dgm:cxn modelId="{A0DF262F-9E08-4DE8-8483-80451D344699}" srcId="{26574617-DF55-42AD-87AA-A64F925D037A}" destId="{F685D68D-2D97-4D1A-B34E-2DA0AC2DA0C2}" srcOrd="4" destOrd="0" parTransId="{119DB729-8DAC-492F-9A2C-363FC4E3AE69}" sibTransId="{920D430B-2C0D-43DB-8D87-C55E2DFF46BD}"/>
    <dgm:cxn modelId="{F541ECA4-2ADC-4128-B3C9-7D0653F110D6}" srcId="{26574617-DF55-42AD-87AA-A64F925D037A}" destId="{01F4013A-80FB-4B59-B4F2-79E9EE6F636B}" srcOrd="5" destOrd="0" parTransId="{2A641DE5-D443-471D-AEE9-F87A4F0E932E}" sibTransId="{8693C474-43DB-4107-AABC-531729E6122D}"/>
    <dgm:cxn modelId="{4957DAD5-5E40-4904-B124-0E4D4AEAB942}" type="presOf" srcId="{F685D68D-2D97-4D1A-B34E-2DA0AC2DA0C2}" destId="{C7F1AC64-A746-4D0E-9CA8-E81BFDCB6A84}" srcOrd="0" destOrd="0" presId="urn:microsoft.com/office/officeart/2005/8/layout/hChevron3"/>
    <dgm:cxn modelId="{376F7116-3000-4CCD-8858-71C46A34683B}" type="presOf" srcId="{01F4013A-80FB-4B59-B4F2-79E9EE6F636B}" destId="{CA7810D6-DBD0-4A35-AA43-27AE648D4EC0}" srcOrd="0" destOrd="0" presId="urn:microsoft.com/office/officeart/2005/8/layout/hChevron3"/>
    <dgm:cxn modelId="{E19A0B99-5068-4063-AA24-ED8CDA474165}" type="presOf" srcId="{26574617-DF55-42AD-87AA-A64F925D037A}" destId="{14B0839A-C30F-41C0-8066-0FA98DCD222B}" srcOrd="0" destOrd="0" presId="urn:microsoft.com/office/officeart/2005/8/layout/hChevron3"/>
    <dgm:cxn modelId="{C671A544-E59B-409C-8FE1-C7F1106D0ECB}" type="presOf" srcId="{6DB51995-E10A-4640-934A-53C3C3ECEDB6}" destId="{B1507120-5ED9-4E42-B337-78CDBE9104C3}" srcOrd="0" destOrd="0" presId="urn:microsoft.com/office/officeart/2005/8/layout/hChevron3"/>
    <dgm:cxn modelId="{538023A3-87E7-4397-A218-864911170B9A}" srcId="{26574617-DF55-42AD-87AA-A64F925D037A}" destId="{F9157275-93A1-4ED2-A47D-89C85EF373E5}" srcOrd="0" destOrd="0" parTransId="{503D120D-4D4B-466D-980D-AFA990A49FF5}" sibTransId="{D3A68D56-DBBD-41A5-8A63-98F788F5CFBD}"/>
    <dgm:cxn modelId="{7674C935-BFAA-4C23-81F3-6DAC1FDF35DD}" srcId="{26574617-DF55-42AD-87AA-A64F925D037A}" destId="{6DB51995-E10A-4640-934A-53C3C3ECEDB6}" srcOrd="2" destOrd="0" parTransId="{45A04ACF-37E7-4FA6-B68E-28E20B6A8BCD}" sibTransId="{A28364CC-B489-4F35-BC2D-1B2E76B88695}"/>
    <dgm:cxn modelId="{DC895681-5352-4BEC-B88E-61E2827E3389}" srcId="{26574617-DF55-42AD-87AA-A64F925D037A}" destId="{031B25B3-6961-4D7F-8B16-92F0E492FFD5}" srcOrd="1" destOrd="0" parTransId="{35FEA208-B317-4275-AFE7-B4E614252D1B}" sibTransId="{DD5A2B55-3A80-4E9B-B7EC-5F3809E9D695}"/>
    <dgm:cxn modelId="{823A332D-C4AD-4281-ADBB-D049F9286C65}" type="presOf" srcId="{63C52110-0487-4028-ADA3-A20A90454764}" destId="{C83B9381-E232-44AE-AD2B-657D0C94D4F3}" srcOrd="0" destOrd="0" presId="urn:microsoft.com/office/officeart/2005/8/layout/hChevron3"/>
    <dgm:cxn modelId="{AE2EDDB9-124A-4862-9F3F-CDFE1FF44339}" type="presOf" srcId="{F9157275-93A1-4ED2-A47D-89C85EF373E5}" destId="{4643A9A7-3C3A-4E9F-B517-78FEC891264D}" srcOrd="0" destOrd="0" presId="urn:microsoft.com/office/officeart/2005/8/layout/hChevron3"/>
    <dgm:cxn modelId="{5CEEA082-1313-4368-BBBD-C9D663721E20}" type="presParOf" srcId="{14B0839A-C30F-41C0-8066-0FA98DCD222B}" destId="{4643A9A7-3C3A-4E9F-B517-78FEC891264D}" srcOrd="0" destOrd="0" presId="urn:microsoft.com/office/officeart/2005/8/layout/hChevron3"/>
    <dgm:cxn modelId="{BB2E83B5-B388-4AF4-892E-0F870CCCCC69}" type="presParOf" srcId="{14B0839A-C30F-41C0-8066-0FA98DCD222B}" destId="{674FF1A4-84FB-4976-AEC6-4E97AD00701E}" srcOrd="1" destOrd="0" presId="urn:microsoft.com/office/officeart/2005/8/layout/hChevron3"/>
    <dgm:cxn modelId="{EF8511FC-9AC0-47C8-9A17-2693242E496F}" type="presParOf" srcId="{14B0839A-C30F-41C0-8066-0FA98DCD222B}" destId="{4F542440-B9AB-4853-B8BE-CD2DADD56B04}" srcOrd="2" destOrd="0" presId="urn:microsoft.com/office/officeart/2005/8/layout/hChevron3"/>
    <dgm:cxn modelId="{4D3FC1FC-C7A5-4F63-AD5A-E8C6775FAEF7}" type="presParOf" srcId="{14B0839A-C30F-41C0-8066-0FA98DCD222B}" destId="{4A9BF906-C6BD-4910-91EE-9E500F42A3A0}" srcOrd="3" destOrd="0" presId="urn:microsoft.com/office/officeart/2005/8/layout/hChevron3"/>
    <dgm:cxn modelId="{BB8D7350-21D6-4765-ABA0-1192D3306799}" type="presParOf" srcId="{14B0839A-C30F-41C0-8066-0FA98DCD222B}" destId="{B1507120-5ED9-4E42-B337-78CDBE9104C3}" srcOrd="4" destOrd="0" presId="urn:microsoft.com/office/officeart/2005/8/layout/hChevron3"/>
    <dgm:cxn modelId="{A3FEC67C-1A00-462C-BC4C-7C690EA525C3}" type="presParOf" srcId="{14B0839A-C30F-41C0-8066-0FA98DCD222B}" destId="{DD7814AE-775F-4653-897D-C293AFDF9535}" srcOrd="5" destOrd="0" presId="urn:microsoft.com/office/officeart/2005/8/layout/hChevron3"/>
    <dgm:cxn modelId="{B377875C-796B-4F67-BD05-54B1F530EACC}" type="presParOf" srcId="{14B0839A-C30F-41C0-8066-0FA98DCD222B}" destId="{C83B9381-E232-44AE-AD2B-657D0C94D4F3}" srcOrd="6" destOrd="0" presId="urn:microsoft.com/office/officeart/2005/8/layout/hChevron3"/>
    <dgm:cxn modelId="{AD3016F7-EBFF-49DE-91C9-50A193D02D66}" type="presParOf" srcId="{14B0839A-C30F-41C0-8066-0FA98DCD222B}" destId="{AE38E67B-C0C7-4BB6-B170-2A9BFA42F16F}" srcOrd="7" destOrd="0" presId="urn:microsoft.com/office/officeart/2005/8/layout/hChevron3"/>
    <dgm:cxn modelId="{B56C0283-BE5F-40C0-BFE7-AC46AF0020A4}" type="presParOf" srcId="{14B0839A-C30F-41C0-8066-0FA98DCD222B}" destId="{C7F1AC64-A746-4D0E-9CA8-E81BFDCB6A84}" srcOrd="8" destOrd="0" presId="urn:microsoft.com/office/officeart/2005/8/layout/hChevron3"/>
    <dgm:cxn modelId="{42F4EE49-C936-4274-9C1A-A5D0C49D7725}" type="presParOf" srcId="{14B0839A-C30F-41C0-8066-0FA98DCD222B}" destId="{CCB0DBF9-1C6B-47A6-805A-A75A1D9133E9}" srcOrd="9" destOrd="0" presId="urn:microsoft.com/office/officeart/2005/8/layout/hChevron3"/>
    <dgm:cxn modelId="{385E4C94-28AD-40C6-B9A5-6DB94A62CDB4}" type="presParOf" srcId="{14B0839A-C30F-41C0-8066-0FA98DCD222B}" destId="{CA7810D6-DBD0-4A35-AA43-27AE648D4EC0}"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B70A7EC-5494-4F51-B261-BBBD21E3B05C}" type="doc">
      <dgm:prSet loTypeId="urn:microsoft.com/office/officeart/2005/8/layout/hChevron3" loCatId="process" qsTypeId="urn:microsoft.com/office/officeart/2005/8/quickstyle/simple1" qsCatId="simple" csTypeId="urn:microsoft.com/office/officeart/2005/8/colors/accent1_2" csCatId="accent1" phldr="1"/>
      <dgm:spPr/>
    </dgm:pt>
    <dgm:pt modelId="{294F382F-0EA0-41E2-AFF6-C1E31D4BF708}">
      <dgm:prSet phldrT="[Text]"/>
      <dgm:spPr>
        <a:gradFill flip="none" rotWithShape="0">
          <a:gsLst>
            <a:gs pos="0">
              <a:srgbClr val="4472C4"/>
            </a:gs>
            <a:gs pos="100000">
              <a:srgbClr val="4472C4"/>
            </a:gs>
            <a:gs pos="100000">
              <a:srgbClr val="A5A5A5"/>
            </a:gs>
          </a:gsLst>
          <a:lin ang="0" scaled="1"/>
          <a:tileRect/>
        </a:gradFill>
      </dgm:spPr>
      <dgm:t>
        <a:bodyPr/>
        <a:lstStyle/>
        <a:p>
          <a:pPr algn="l"/>
          <a:r>
            <a:rPr lang="en-US"/>
            <a:t>9</a:t>
          </a:r>
        </a:p>
      </dgm:t>
    </dgm:pt>
    <dgm:pt modelId="{24BCE1CA-0472-461A-B843-32E9DA8EF452}" type="parTrans" cxnId="{D7CC2832-A051-4CF9-99D9-79CEB740A6E7}">
      <dgm:prSet/>
      <dgm:spPr/>
    </dgm:pt>
    <dgm:pt modelId="{95FE65E8-153E-4350-9BF1-8E69B24B6BE2}" type="sibTrans" cxnId="{D7CC2832-A051-4CF9-99D9-79CEB740A6E7}">
      <dgm:prSet/>
      <dgm:spPr/>
    </dgm:pt>
    <dgm:pt modelId="{6A762AD5-C530-45F9-9DFD-38A46F691A6A}">
      <dgm:prSet phldrT="[Text]"/>
      <dgm:spPr>
        <a:gradFill flip="none" rotWithShape="0">
          <a:gsLst>
            <a:gs pos="0">
              <a:srgbClr val="4472C4"/>
            </a:gs>
            <a:gs pos="83333">
              <a:srgbClr val="4472C4"/>
            </a:gs>
            <a:gs pos="100000">
              <a:srgbClr val="A5A5A5"/>
            </a:gs>
          </a:gsLst>
          <a:lin ang="0" scaled="1"/>
          <a:tileRect/>
        </a:gradFill>
      </dgm:spPr>
      <dgm:t>
        <a:bodyPr/>
        <a:lstStyle/>
        <a:p>
          <a:r>
            <a:rPr lang="en-US"/>
            <a:t>Background</a:t>
          </a:r>
        </a:p>
      </dgm:t>
    </dgm:pt>
    <dgm:pt modelId="{599A06A9-A2B0-4982-92B6-A59798B02FFE}" type="parTrans" cxnId="{830B20E7-70DC-4BCA-9B4E-1C5B7EEF046D}">
      <dgm:prSet/>
      <dgm:spPr/>
    </dgm:pt>
    <dgm:pt modelId="{3B49A7D7-5A15-46D2-89EF-D10BFB455F24}" type="sibTrans" cxnId="{830B20E7-70DC-4BCA-9B4E-1C5B7EEF046D}">
      <dgm:prSet/>
      <dgm:spPr/>
    </dgm:pt>
    <dgm:pt modelId="{63D52AF5-4DC2-4E66-8B01-0434E3B50D9C}">
      <dgm:prSet phldrT="[Text]"/>
      <dgm:spPr>
        <a:gradFill flip="none" rotWithShape="0">
          <a:gsLst>
            <a:gs pos="0">
              <a:srgbClr val="A5A5A5"/>
            </a:gs>
            <a:gs pos="83333">
              <a:srgbClr val="A5A5A5"/>
            </a:gs>
            <a:gs pos="100000">
              <a:srgbClr val="A5A5A5"/>
            </a:gs>
          </a:gsLst>
          <a:lin ang="0" scaled="1"/>
          <a:tileRect/>
        </a:gradFill>
      </dgm:spPr>
      <dgm:t>
        <a:bodyPr/>
        <a:lstStyle/>
        <a:p>
          <a:r>
            <a:rPr lang="en-US"/>
            <a:t>Overview</a:t>
          </a:r>
        </a:p>
      </dgm:t>
    </dgm:pt>
    <dgm:pt modelId="{52761251-59E1-408D-9208-6EC82B639767}" type="parTrans" cxnId="{D28CAF86-68EB-4E6C-94F2-1A1D3EE5DAF1}">
      <dgm:prSet/>
      <dgm:spPr/>
    </dgm:pt>
    <dgm:pt modelId="{57F8F4CE-1535-4AA0-BDBA-56275807675A}" type="sibTrans" cxnId="{D28CAF86-68EB-4E6C-94F2-1A1D3EE5DAF1}">
      <dgm:prSet/>
      <dgm:spPr/>
    </dgm:pt>
    <dgm:pt modelId="{C34EA930-8E58-40A2-BEB4-E4282FCFEFB5}">
      <dgm:prSet/>
      <dgm:spPr>
        <a:gradFill flip="none" rotWithShape="0">
          <a:gsLst>
            <a:gs pos="0">
              <a:srgbClr val="A5A5A5"/>
            </a:gs>
            <a:gs pos="83333">
              <a:srgbClr val="A5A5A5"/>
            </a:gs>
            <a:gs pos="100000">
              <a:srgbClr val="A5A5A5"/>
            </a:gs>
          </a:gsLst>
          <a:lin ang="0" scaled="1"/>
          <a:tileRect/>
        </a:gradFill>
      </dgm:spPr>
      <dgm:t>
        <a:bodyPr/>
        <a:lstStyle/>
        <a:p>
          <a:r>
            <a:rPr lang="en-US"/>
            <a:t>Detection</a:t>
          </a:r>
        </a:p>
      </dgm:t>
    </dgm:pt>
    <dgm:pt modelId="{4AD29EA3-B697-46D4-AAC5-C10EA1B5468F}" type="parTrans" cxnId="{D2219396-64C3-4828-ABA7-083D18115CA8}">
      <dgm:prSet/>
      <dgm:spPr/>
    </dgm:pt>
    <dgm:pt modelId="{DE7DC6B8-79CB-47BF-A2D4-F51FD813BE5F}" type="sibTrans" cxnId="{D2219396-64C3-4828-ABA7-083D18115CA8}">
      <dgm:prSet/>
      <dgm:spPr/>
    </dgm:pt>
    <dgm:pt modelId="{7879F436-0307-4B11-AF0B-5B615712646D}">
      <dgm:prSet/>
      <dgm:spPr>
        <a:gradFill flip="none" rotWithShape="0">
          <a:gsLst>
            <a:gs pos="0">
              <a:srgbClr val="A5A5A5"/>
            </a:gs>
            <a:gs pos="83333">
              <a:srgbClr val="A5A5A5"/>
            </a:gs>
            <a:gs pos="100000">
              <a:srgbClr val="A5A5A5"/>
            </a:gs>
          </a:gsLst>
          <a:lin ang="0" scaled="1"/>
          <a:tileRect/>
        </a:gradFill>
      </dgm:spPr>
      <dgm:t>
        <a:bodyPr/>
        <a:lstStyle/>
        <a:p>
          <a:r>
            <a:rPr lang="en-US"/>
            <a:t>Repair</a:t>
          </a:r>
        </a:p>
      </dgm:t>
    </dgm:pt>
    <dgm:pt modelId="{553A43C6-89A5-4DA1-8474-A02AF1ECEAF6}" type="parTrans" cxnId="{A8C7CD53-1F4A-493A-BA70-4F525B29F38C}">
      <dgm:prSet/>
      <dgm:spPr/>
    </dgm:pt>
    <dgm:pt modelId="{F8BD86D4-BD5C-4B8A-ABAC-A23D890543B9}" type="sibTrans" cxnId="{A8C7CD53-1F4A-493A-BA70-4F525B29F38C}">
      <dgm:prSet/>
      <dgm:spPr/>
    </dgm:pt>
    <dgm:pt modelId="{5AA70FF6-0D07-46F9-B3EA-8936EFFDDAD9}">
      <dgm:prSet/>
      <dgm:spPr>
        <a:gradFill flip="none" rotWithShape="0">
          <a:gsLst>
            <a:gs pos="0">
              <a:srgbClr val="A5A5A5"/>
            </a:gs>
            <a:gs pos="83333">
              <a:srgbClr val="A5A5A5"/>
            </a:gs>
            <a:gs pos="100000">
              <a:srgbClr val="A5A5A5"/>
            </a:gs>
          </a:gsLst>
          <a:lin ang="0" scaled="1"/>
          <a:tileRect/>
        </a:gradFill>
      </dgm:spPr>
      <dgm:t>
        <a:bodyPr/>
        <a:lstStyle/>
        <a:p>
          <a:r>
            <a:rPr lang="en-US"/>
            <a:t>Performance</a:t>
          </a:r>
        </a:p>
      </dgm:t>
    </dgm:pt>
    <dgm:pt modelId="{6FB3334A-6050-4CD6-9DDD-0EA7B9A4A081}" type="parTrans" cxnId="{9FBD9A84-CF6C-4646-B5A7-BEF112F9D97E}">
      <dgm:prSet/>
      <dgm:spPr/>
    </dgm:pt>
    <dgm:pt modelId="{2D2E42D1-6407-41A8-B2BC-F12CE3022AA5}" type="sibTrans" cxnId="{9FBD9A84-CF6C-4646-B5A7-BEF112F9D97E}">
      <dgm:prSet/>
      <dgm:spPr/>
    </dgm:pt>
    <dgm:pt modelId="{EF1AC00E-38CC-42FC-8355-75D841427A35}" type="pres">
      <dgm:prSet presAssocID="{EB70A7EC-5494-4F51-B261-BBBD21E3B05C}" presName="Name0" presStyleCnt="0">
        <dgm:presLayoutVars>
          <dgm:dir/>
          <dgm:resizeHandles val="exact"/>
        </dgm:presLayoutVars>
      </dgm:prSet>
      <dgm:spPr/>
    </dgm:pt>
    <dgm:pt modelId="{F1524EA9-BB05-40F2-8A18-5BC2CBD2DD67}" type="pres">
      <dgm:prSet presAssocID="{294F382F-0EA0-41E2-AFF6-C1E31D4BF708}" presName="parTxOnly" presStyleLbl="node1" presStyleIdx="0" presStyleCnt="6" custScaleX="42411" custScaleY="41158">
        <dgm:presLayoutVars>
          <dgm:bulletEnabled val="1"/>
        </dgm:presLayoutVars>
      </dgm:prSet>
      <dgm:spPr/>
    </dgm:pt>
    <dgm:pt modelId="{18F7C799-C4AC-43AF-8D41-51B2DBF50EDC}" type="pres">
      <dgm:prSet presAssocID="{95FE65E8-153E-4350-9BF1-8E69B24B6BE2}" presName="parSpace" presStyleCnt="0"/>
      <dgm:spPr/>
    </dgm:pt>
    <dgm:pt modelId="{FCFC7838-FE8D-4A31-85DF-D755E27F42B7}" type="pres">
      <dgm:prSet presAssocID="{6A762AD5-C530-45F9-9DFD-38A46F691A6A}" presName="parTxOnly" presStyleLbl="node1" presStyleIdx="1" presStyleCnt="6">
        <dgm:presLayoutVars>
          <dgm:bulletEnabled val="1"/>
        </dgm:presLayoutVars>
      </dgm:prSet>
      <dgm:spPr/>
    </dgm:pt>
    <dgm:pt modelId="{2390E9B4-FE1E-45B8-BF9D-6AB02FA6A11A}" type="pres">
      <dgm:prSet presAssocID="{3B49A7D7-5A15-46D2-89EF-D10BFB455F24}" presName="parSpace" presStyleCnt="0"/>
      <dgm:spPr/>
    </dgm:pt>
    <dgm:pt modelId="{4257F8C1-FB52-447F-BB9E-47AEB4C69520}" type="pres">
      <dgm:prSet presAssocID="{63D52AF5-4DC2-4E66-8B01-0434E3B50D9C}" presName="parTxOnly" presStyleLbl="node1" presStyleIdx="2" presStyleCnt="6">
        <dgm:presLayoutVars>
          <dgm:bulletEnabled val="1"/>
        </dgm:presLayoutVars>
      </dgm:prSet>
      <dgm:spPr/>
    </dgm:pt>
    <dgm:pt modelId="{FD86F1DA-F1D0-4A90-B6F2-F53FF33DA3E3}" type="pres">
      <dgm:prSet presAssocID="{57F8F4CE-1535-4AA0-BDBA-56275807675A}" presName="parSpace" presStyleCnt="0"/>
      <dgm:spPr/>
    </dgm:pt>
    <dgm:pt modelId="{E91C7CAD-44EB-4D6B-B935-0C23CB9C7362}" type="pres">
      <dgm:prSet presAssocID="{C34EA930-8E58-40A2-BEB4-E4282FCFEFB5}" presName="parTxOnly" presStyleLbl="node1" presStyleIdx="3" presStyleCnt="6">
        <dgm:presLayoutVars>
          <dgm:bulletEnabled val="1"/>
        </dgm:presLayoutVars>
      </dgm:prSet>
      <dgm:spPr/>
    </dgm:pt>
    <dgm:pt modelId="{334508D3-4C2D-44ED-BB8A-01C2A13DCF42}" type="pres">
      <dgm:prSet presAssocID="{DE7DC6B8-79CB-47BF-A2D4-F51FD813BE5F}" presName="parSpace" presStyleCnt="0"/>
      <dgm:spPr/>
    </dgm:pt>
    <dgm:pt modelId="{A5F75449-E717-4401-BC04-29C6726DDC30}" type="pres">
      <dgm:prSet presAssocID="{7879F436-0307-4B11-AF0B-5B615712646D}" presName="parTxOnly" presStyleLbl="node1" presStyleIdx="4" presStyleCnt="6">
        <dgm:presLayoutVars>
          <dgm:bulletEnabled val="1"/>
        </dgm:presLayoutVars>
      </dgm:prSet>
      <dgm:spPr/>
    </dgm:pt>
    <dgm:pt modelId="{37A55C5F-B29A-4F78-91E9-46D938E644C8}" type="pres">
      <dgm:prSet presAssocID="{F8BD86D4-BD5C-4B8A-ABAC-A23D890543B9}" presName="parSpace" presStyleCnt="0"/>
      <dgm:spPr/>
    </dgm:pt>
    <dgm:pt modelId="{14F0896D-B834-48B2-BFD9-FAC1C2BB0FEB}" type="pres">
      <dgm:prSet presAssocID="{5AA70FF6-0D07-46F9-B3EA-8936EFFDDAD9}" presName="parTxOnly" presStyleLbl="node1" presStyleIdx="5" presStyleCnt="6">
        <dgm:presLayoutVars>
          <dgm:bulletEnabled val="1"/>
        </dgm:presLayoutVars>
      </dgm:prSet>
      <dgm:spPr/>
    </dgm:pt>
  </dgm:ptLst>
  <dgm:cxnLst>
    <dgm:cxn modelId="{90B288C6-A830-47AA-8CD0-E5D9AF0F9BF4}" type="presOf" srcId="{6A762AD5-C530-45F9-9DFD-38A46F691A6A}" destId="{FCFC7838-FE8D-4A31-85DF-D755E27F42B7}" srcOrd="0" destOrd="0" presId="urn:microsoft.com/office/officeart/2005/8/layout/hChevron3"/>
    <dgm:cxn modelId="{978608DB-B8F2-4A0C-BBF1-16F26F343806}" type="presOf" srcId="{C34EA930-8E58-40A2-BEB4-E4282FCFEFB5}" destId="{E91C7CAD-44EB-4D6B-B935-0C23CB9C7362}" srcOrd="0" destOrd="0" presId="urn:microsoft.com/office/officeart/2005/8/layout/hChevron3"/>
    <dgm:cxn modelId="{3B19AAA5-58E3-4644-B1D4-0DBC667C78CA}" type="presOf" srcId="{7879F436-0307-4B11-AF0B-5B615712646D}" destId="{A5F75449-E717-4401-BC04-29C6726DDC30}" srcOrd="0" destOrd="0" presId="urn:microsoft.com/office/officeart/2005/8/layout/hChevron3"/>
    <dgm:cxn modelId="{D7CC2832-A051-4CF9-99D9-79CEB740A6E7}" srcId="{EB70A7EC-5494-4F51-B261-BBBD21E3B05C}" destId="{294F382F-0EA0-41E2-AFF6-C1E31D4BF708}" srcOrd="0" destOrd="0" parTransId="{24BCE1CA-0472-461A-B843-32E9DA8EF452}" sibTransId="{95FE65E8-153E-4350-9BF1-8E69B24B6BE2}"/>
    <dgm:cxn modelId="{749F56B0-D7C3-4F3E-84A9-80D77925B5B8}" type="presOf" srcId="{63D52AF5-4DC2-4E66-8B01-0434E3B50D9C}" destId="{4257F8C1-FB52-447F-BB9E-47AEB4C69520}" srcOrd="0" destOrd="0" presId="urn:microsoft.com/office/officeart/2005/8/layout/hChevron3"/>
    <dgm:cxn modelId="{830B20E7-70DC-4BCA-9B4E-1C5B7EEF046D}" srcId="{EB70A7EC-5494-4F51-B261-BBBD21E3B05C}" destId="{6A762AD5-C530-45F9-9DFD-38A46F691A6A}" srcOrd="1" destOrd="0" parTransId="{599A06A9-A2B0-4982-92B6-A59798B02FFE}" sibTransId="{3B49A7D7-5A15-46D2-89EF-D10BFB455F24}"/>
    <dgm:cxn modelId="{D2219396-64C3-4828-ABA7-083D18115CA8}" srcId="{EB70A7EC-5494-4F51-B261-BBBD21E3B05C}" destId="{C34EA930-8E58-40A2-BEB4-E4282FCFEFB5}" srcOrd="3" destOrd="0" parTransId="{4AD29EA3-B697-46D4-AAC5-C10EA1B5468F}" sibTransId="{DE7DC6B8-79CB-47BF-A2D4-F51FD813BE5F}"/>
    <dgm:cxn modelId="{A8C7CD53-1F4A-493A-BA70-4F525B29F38C}" srcId="{EB70A7EC-5494-4F51-B261-BBBD21E3B05C}" destId="{7879F436-0307-4B11-AF0B-5B615712646D}" srcOrd="4" destOrd="0" parTransId="{553A43C6-89A5-4DA1-8474-A02AF1ECEAF6}" sibTransId="{F8BD86D4-BD5C-4B8A-ABAC-A23D890543B9}"/>
    <dgm:cxn modelId="{ACFE155F-10A5-4E75-93E9-E3D2E2778AE2}" type="presOf" srcId="{5AA70FF6-0D07-46F9-B3EA-8936EFFDDAD9}" destId="{14F0896D-B834-48B2-BFD9-FAC1C2BB0FEB}" srcOrd="0" destOrd="0" presId="urn:microsoft.com/office/officeart/2005/8/layout/hChevron3"/>
    <dgm:cxn modelId="{ABDB9CF0-521E-4C7B-A31A-4A368F211677}" type="presOf" srcId="{294F382F-0EA0-41E2-AFF6-C1E31D4BF708}" destId="{F1524EA9-BB05-40F2-8A18-5BC2CBD2DD67}" srcOrd="0" destOrd="0" presId="urn:microsoft.com/office/officeart/2005/8/layout/hChevron3"/>
    <dgm:cxn modelId="{9FBD9A84-CF6C-4646-B5A7-BEF112F9D97E}" srcId="{EB70A7EC-5494-4F51-B261-BBBD21E3B05C}" destId="{5AA70FF6-0D07-46F9-B3EA-8936EFFDDAD9}" srcOrd="5" destOrd="0" parTransId="{6FB3334A-6050-4CD6-9DDD-0EA7B9A4A081}" sibTransId="{2D2E42D1-6407-41A8-B2BC-F12CE3022AA5}"/>
    <dgm:cxn modelId="{4551739A-E2CB-4CFA-B90C-783923C08AE0}" type="presOf" srcId="{EB70A7EC-5494-4F51-B261-BBBD21E3B05C}" destId="{EF1AC00E-38CC-42FC-8355-75D841427A35}" srcOrd="0" destOrd="0" presId="urn:microsoft.com/office/officeart/2005/8/layout/hChevron3"/>
    <dgm:cxn modelId="{D28CAF86-68EB-4E6C-94F2-1A1D3EE5DAF1}" srcId="{EB70A7EC-5494-4F51-B261-BBBD21E3B05C}" destId="{63D52AF5-4DC2-4E66-8B01-0434E3B50D9C}" srcOrd="2" destOrd="0" parTransId="{52761251-59E1-408D-9208-6EC82B639767}" sibTransId="{57F8F4CE-1535-4AA0-BDBA-56275807675A}"/>
    <dgm:cxn modelId="{FA162A94-7A7A-4CF1-93DA-62C1FA4F9663}" type="presParOf" srcId="{EF1AC00E-38CC-42FC-8355-75D841427A35}" destId="{F1524EA9-BB05-40F2-8A18-5BC2CBD2DD67}" srcOrd="0" destOrd="0" presId="urn:microsoft.com/office/officeart/2005/8/layout/hChevron3"/>
    <dgm:cxn modelId="{DDF69B60-0D6D-4BEE-BA71-0227085D9B72}" type="presParOf" srcId="{EF1AC00E-38CC-42FC-8355-75D841427A35}" destId="{18F7C799-C4AC-43AF-8D41-51B2DBF50EDC}" srcOrd="1" destOrd="0" presId="urn:microsoft.com/office/officeart/2005/8/layout/hChevron3"/>
    <dgm:cxn modelId="{9CD01954-7565-49A3-BE8D-0B513C06804C}" type="presParOf" srcId="{EF1AC00E-38CC-42FC-8355-75D841427A35}" destId="{FCFC7838-FE8D-4A31-85DF-D755E27F42B7}" srcOrd="2" destOrd="0" presId="urn:microsoft.com/office/officeart/2005/8/layout/hChevron3"/>
    <dgm:cxn modelId="{49DF5165-7E5D-4C83-A330-8B67E7D2F469}" type="presParOf" srcId="{EF1AC00E-38CC-42FC-8355-75D841427A35}" destId="{2390E9B4-FE1E-45B8-BF9D-6AB02FA6A11A}" srcOrd="3" destOrd="0" presId="urn:microsoft.com/office/officeart/2005/8/layout/hChevron3"/>
    <dgm:cxn modelId="{7B51EFAB-502A-424C-A316-35F6ED521D32}" type="presParOf" srcId="{EF1AC00E-38CC-42FC-8355-75D841427A35}" destId="{4257F8C1-FB52-447F-BB9E-47AEB4C69520}" srcOrd="4" destOrd="0" presId="urn:microsoft.com/office/officeart/2005/8/layout/hChevron3"/>
    <dgm:cxn modelId="{87A8B4FD-B0AD-4D6C-933F-31F5B1DAECE4}" type="presParOf" srcId="{EF1AC00E-38CC-42FC-8355-75D841427A35}" destId="{FD86F1DA-F1D0-4A90-B6F2-F53FF33DA3E3}" srcOrd="5" destOrd="0" presId="urn:microsoft.com/office/officeart/2005/8/layout/hChevron3"/>
    <dgm:cxn modelId="{C0DFEF3A-565A-428E-B70E-164134505476}" type="presParOf" srcId="{EF1AC00E-38CC-42FC-8355-75D841427A35}" destId="{E91C7CAD-44EB-4D6B-B935-0C23CB9C7362}" srcOrd="6" destOrd="0" presId="urn:microsoft.com/office/officeart/2005/8/layout/hChevron3"/>
    <dgm:cxn modelId="{BFB9B8E9-EA2D-4C35-96D7-92BDF43E5388}" type="presParOf" srcId="{EF1AC00E-38CC-42FC-8355-75D841427A35}" destId="{334508D3-4C2D-44ED-BB8A-01C2A13DCF42}" srcOrd="7" destOrd="0" presId="urn:microsoft.com/office/officeart/2005/8/layout/hChevron3"/>
    <dgm:cxn modelId="{90F25479-704C-41D5-A8D8-DC21ED789474}" type="presParOf" srcId="{EF1AC00E-38CC-42FC-8355-75D841427A35}" destId="{A5F75449-E717-4401-BC04-29C6726DDC30}" srcOrd="8" destOrd="0" presId="urn:microsoft.com/office/officeart/2005/8/layout/hChevron3"/>
    <dgm:cxn modelId="{7C754791-867D-438D-B7A8-E4EB9496831F}" type="presParOf" srcId="{EF1AC00E-38CC-42FC-8355-75D841427A35}" destId="{37A55C5F-B29A-4F78-91E9-46D938E644C8}" srcOrd="9" destOrd="0" presId="urn:microsoft.com/office/officeart/2005/8/layout/hChevron3"/>
    <dgm:cxn modelId="{BD5DA8BF-1B23-487F-B21A-BC0601D8B3E3}" type="presParOf" srcId="{EF1AC00E-38CC-42FC-8355-75D841427A35}" destId="{14F0896D-B834-48B2-BFD9-FAC1C2BB0FEB}"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30B18C-A73F-402C-BF4C-05604DDFD787}">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a:t>
          </a:r>
        </a:p>
      </dsp:txBody>
      <dsp:txXfrm>
        <a:off x="4128" y="1468"/>
        <a:ext cx="790792" cy="339963"/>
      </dsp:txXfrm>
    </dsp:sp>
    <dsp:sp modelId="{1AF43F56-4742-4B41-B4D8-6AE1B65985CC}">
      <dsp:nvSpPr>
        <dsp:cNvPr id="0" name=""/>
        <dsp:cNvSpPr/>
      </dsp:nvSpPr>
      <dsp:spPr>
        <a:xfrm>
          <a:off x="466912" y="0"/>
          <a:ext cx="2064990" cy="342900"/>
        </a:xfrm>
        <a:prstGeom prst="chevron">
          <a:avLst/>
        </a:prstGeom>
        <a:gradFill flip="none" rotWithShape="0">
          <a:gsLst>
            <a:gs pos="0">
              <a:srgbClr val="4472C4"/>
            </a:gs>
            <a:gs pos="16667">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D9C91BFE-5578-47C2-AB1E-054BD7712ABE}">
      <dsp:nvSpPr>
        <dsp:cNvPr id="0" name=""/>
        <dsp:cNvSpPr/>
      </dsp:nvSpPr>
      <dsp:spPr>
        <a:xfrm>
          <a:off x="2118905" y="0"/>
          <a:ext cx="2064990"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08A47C16-378E-4D24-A26E-1F7A51045F60}">
      <dsp:nvSpPr>
        <dsp:cNvPr id="0" name=""/>
        <dsp:cNvSpPr/>
      </dsp:nvSpPr>
      <dsp:spPr>
        <a:xfrm>
          <a:off x="3770897" y="0"/>
          <a:ext cx="2064990"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11E8F89B-A2CE-4BB8-9ED5-8B3CFC29F4C9}">
      <dsp:nvSpPr>
        <dsp:cNvPr id="0" name=""/>
        <dsp:cNvSpPr/>
      </dsp:nvSpPr>
      <dsp:spPr>
        <a:xfrm>
          <a:off x="5422889" y="0"/>
          <a:ext cx="2064990"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3A263E87-4E9B-49D8-AE4F-D3E869A5AC58}">
      <dsp:nvSpPr>
        <dsp:cNvPr id="0" name=""/>
        <dsp:cNvSpPr/>
      </dsp:nvSpPr>
      <dsp:spPr>
        <a:xfrm>
          <a:off x="7074881" y="0"/>
          <a:ext cx="2064990"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303B2E-67B5-4B12-8281-D41A1A03AA13}">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10</a:t>
          </a:r>
        </a:p>
      </dsp:txBody>
      <dsp:txXfrm>
        <a:off x="4128" y="1468"/>
        <a:ext cx="790792" cy="339963"/>
      </dsp:txXfrm>
    </dsp:sp>
    <dsp:sp modelId="{AB74AE51-463C-4922-8545-E56E52FD0FAC}">
      <dsp:nvSpPr>
        <dsp:cNvPr id="0" name=""/>
        <dsp:cNvSpPr/>
      </dsp:nvSpPr>
      <dsp:spPr>
        <a:xfrm>
          <a:off x="466912" y="0"/>
          <a:ext cx="2064990" cy="342900"/>
        </a:xfrm>
        <a:prstGeom prst="chevron">
          <a:avLst/>
        </a:prstGeom>
        <a:gradFill flip="none" rotWithShape="0">
          <a:gsLst>
            <a:gs pos="0">
              <a:srgbClr val="4472C4"/>
            </a:gs>
            <a:gs pos="91667">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7B790F5D-DDFD-4F46-83D6-9EC7EB2180C6}">
      <dsp:nvSpPr>
        <dsp:cNvPr id="0" name=""/>
        <dsp:cNvSpPr/>
      </dsp:nvSpPr>
      <dsp:spPr>
        <a:xfrm>
          <a:off x="2118905" y="0"/>
          <a:ext cx="2064990" cy="342900"/>
        </a:xfrm>
        <a:prstGeom prst="chevron">
          <a:avLst/>
        </a:prstGeom>
        <a:gradFill flip="none" rotWithShape="0">
          <a:gsLst>
            <a:gs pos="0">
              <a:srgbClr val="A5A5A5"/>
            </a:gs>
            <a:gs pos="91667">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33A83D3D-FA44-4E6F-848D-0B88AE0A6F82}">
      <dsp:nvSpPr>
        <dsp:cNvPr id="0" name=""/>
        <dsp:cNvSpPr/>
      </dsp:nvSpPr>
      <dsp:spPr>
        <a:xfrm>
          <a:off x="3770897" y="0"/>
          <a:ext cx="2064990" cy="342900"/>
        </a:xfrm>
        <a:prstGeom prst="chevron">
          <a:avLst/>
        </a:prstGeom>
        <a:gradFill flip="none" rotWithShape="0">
          <a:gsLst>
            <a:gs pos="0">
              <a:srgbClr val="A5A5A5"/>
            </a:gs>
            <a:gs pos="91667">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B991203E-0E4D-407B-AEF0-A558C5D85978}">
      <dsp:nvSpPr>
        <dsp:cNvPr id="0" name=""/>
        <dsp:cNvSpPr/>
      </dsp:nvSpPr>
      <dsp:spPr>
        <a:xfrm>
          <a:off x="5422889" y="0"/>
          <a:ext cx="2064990" cy="342900"/>
        </a:xfrm>
        <a:prstGeom prst="chevron">
          <a:avLst/>
        </a:prstGeom>
        <a:gradFill flip="none" rotWithShape="0">
          <a:gsLst>
            <a:gs pos="0">
              <a:srgbClr val="A5A5A5"/>
            </a:gs>
            <a:gs pos="91667">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75553C67-48D5-4935-AD5C-47D3C5F1E4A5}">
      <dsp:nvSpPr>
        <dsp:cNvPr id="0" name=""/>
        <dsp:cNvSpPr/>
      </dsp:nvSpPr>
      <dsp:spPr>
        <a:xfrm>
          <a:off x="7074881" y="0"/>
          <a:ext cx="2064990" cy="342900"/>
        </a:xfrm>
        <a:prstGeom prst="chevron">
          <a:avLst/>
        </a:prstGeom>
        <a:gradFill flip="none" rotWithShape="0">
          <a:gsLst>
            <a:gs pos="0">
              <a:srgbClr val="A5A5A5"/>
            </a:gs>
            <a:gs pos="91667">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4FB8DDE-0E00-4632-911A-89A3ED22B9FC}">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11</a:t>
          </a:r>
        </a:p>
      </dsp:txBody>
      <dsp:txXfrm>
        <a:off x="4128" y="1468"/>
        <a:ext cx="790792" cy="339963"/>
      </dsp:txXfrm>
    </dsp:sp>
    <dsp:sp modelId="{E73F6732-5EFC-4DC4-A52E-A0DAA6864D04}">
      <dsp:nvSpPr>
        <dsp:cNvPr id="0" name=""/>
        <dsp:cNvSpPr/>
      </dsp:nvSpPr>
      <dsp:spPr>
        <a:xfrm>
          <a:off x="466912" y="0"/>
          <a:ext cx="2064990" cy="342900"/>
        </a:xfrm>
        <a:prstGeom prst="chevron">
          <a:avLst/>
        </a:prstGeom>
        <a:gradFill flip="none" rotWithShape="0">
          <a:gsLst>
            <a:gs pos="0">
              <a:srgbClr val="4472C4"/>
            </a:gs>
            <a:gs pos="3333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B7180256-70C3-452E-BB17-CA7598A76938}">
      <dsp:nvSpPr>
        <dsp:cNvPr id="0" name=""/>
        <dsp:cNvSpPr/>
      </dsp:nvSpPr>
      <dsp:spPr>
        <a:xfrm>
          <a:off x="2118905" y="0"/>
          <a:ext cx="2064990" cy="342900"/>
        </a:xfrm>
        <a:prstGeom prst="chevron">
          <a:avLst/>
        </a:prstGeom>
        <a:gradFill flip="none" rotWithShape="0">
          <a:gsLst>
            <a:gs pos="0">
              <a:srgbClr val="4472C4"/>
            </a:gs>
            <a:gs pos="33333">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68565252-54A9-4E0F-9194-F74C7CD60D5C}">
      <dsp:nvSpPr>
        <dsp:cNvPr id="0" name=""/>
        <dsp:cNvSpPr/>
      </dsp:nvSpPr>
      <dsp:spPr>
        <a:xfrm>
          <a:off x="3770897" y="0"/>
          <a:ext cx="2064990"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DAF2FE74-501D-4BAE-B09F-FA3F6DA1CF5F}">
      <dsp:nvSpPr>
        <dsp:cNvPr id="0" name=""/>
        <dsp:cNvSpPr/>
      </dsp:nvSpPr>
      <dsp:spPr>
        <a:xfrm>
          <a:off x="5422889" y="0"/>
          <a:ext cx="2064990"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1678FC87-0563-4F3C-B119-1D21EF28DA91}">
      <dsp:nvSpPr>
        <dsp:cNvPr id="0" name=""/>
        <dsp:cNvSpPr/>
      </dsp:nvSpPr>
      <dsp:spPr>
        <a:xfrm>
          <a:off x="7074881" y="0"/>
          <a:ext cx="2064990"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6475F1-D8BD-46CD-8172-08A2024F4A95}">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12</a:t>
          </a:r>
        </a:p>
      </dsp:txBody>
      <dsp:txXfrm>
        <a:off x="4128" y="1468"/>
        <a:ext cx="790792" cy="339963"/>
      </dsp:txXfrm>
    </dsp:sp>
    <dsp:sp modelId="{5EC091ED-C2D2-4AF3-9755-7F8DE31B7537}">
      <dsp:nvSpPr>
        <dsp:cNvPr id="0" name=""/>
        <dsp:cNvSpPr/>
      </dsp:nvSpPr>
      <dsp:spPr>
        <a:xfrm>
          <a:off x="466912" y="0"/>
          <a:ext cx="2064990" cy="342900"/>
        </a:xfrm>
        <a:prstGeom prst="chevron">
          <a:avLst/>
        </a:prstGeom>
        <a:gradFill flip="none" rotWithShape="0">
          <a:gsLst>
            <a:gs pos="0">
              <a:srgbClr val="4472C4"/>
            </a:gs>
            <a:gs pos="6666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EAE9FF3D-57D5-454F-B59B-E24A9DCB5C42}">
      <dsp:nvSpPr>
        <dsp:cNvPr id="0" name=""/>
        <dsp:cNvSpPr/>
      </dsp:nvSpPr>
      <dsp:spPr>
        <a:xfrm>
          <a:off x="2118905" y="0"/>
          <a:ext cx="2064990" cy="342900"/>
        </a:xfrm>
        <a:prstGeom prst="chevron">
          <a:avLst/>
        </a:prstGeom>
        <a:gradFill flip="none" rotWithShape="0">
          <a:gsLst>
            <a:gs pos="0">
              <a:srgbClr val="4472C4"/>
            </a:gs>
            <a:gs pos="66667">
              <a:srgbClr val="4472C4"/>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4E8BEA12-A0A9-408F-A9FE-A00F3DE1BB4F}">
      <dsp:nvSpPr>
        <dsp:cNvPr id="0" name=""/>
        <dsp:cNvSpPr/>
      </dsp:nvSpPr>
      <dsp:spPr>
        <a:xfrm>
          <a:off x="3770897" y="0"/>
          <a:ext cx="2064990"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B8892CF6-8010-4B46-92F5-032EDAD346D2}">
      <dsp:nvSpPr>
        <dsp:cNvPr id="0" name=""/>
        <dsp:cNvSpPr/>
      </dsp:nvSpPr>
      <dsp:spPr>
        <a:xfrm>
          <a:off x="5422889" y="0"/>
          <a:ext cx="2064990"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4FAF50C5-C6DB-4EAB-8686-A2F17F0D33D6}">
      <dsp:nvSpPr>
        <dsp:cNvPr id="0" name=""/>
        <dsp:cNvSpPr/>
      </dsp:nvSpPr>
      <dsp:spPr>
        <a:xfrm>
          <a:off x="7074881" y="0"/>
          <a:ext cx="2064990"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2B8438-983E-4D90-8CFB-22495E2965AB}">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13</a:t>
          </a:r>
        </a:p>
      </dsp:txBody>
      <dsp:txXfrm>
        <a:off x="4128" y="1468"/>
        <a:ext cx="790792" cy="339963"/>
      </dsp:txXfrm>
    </dsp:sp>
    <dsp:sp modelId="{0BA48F72-D261-4481-A22F-DDB321AD114F}">
      <dsp:nvSpPr>
        <dsp:cNvPr id="0" name=""/>
        <dsp:cNvSpPr/>
      </dsp:nvSpPr>
      <dsp:spPr>
        <a:xfrm>
          <a:off x="466912" y="0"/>
          <a:ext cx="2064990" cy="342900"/>
        </a:xfrm>
        <a:prstGeom prst="chevron">
          <a:avLst/>
        </a:prstGeom>
        <a:gradFill flip="none" rotWithShape="0">
          <a:gsLst>
            <a:gs pos="0">
              <a:srgbClr val="4472C4"/>
            </a:gs>
            <a:gs pos="3333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C4726C93-FEC9-4110-8D76-2746C0DFC10D}">
      <dsp:nvSpPr>
        <dsp:cNvPr id="0" name=""/>
        <dsp:cNvSpPr/>
      </dsp:nvSpPr>
      <dsp:spPr>
        <a:xfrm>
          <a:off x="2118905" y="0"/>
          <a:ext cx="2064990" cy="342900"/>
        </a:xfrm>
        <a:prstGeom prst="chevron">
          <a:avLst/>
        </a:prstGeom>
        <a:gradFill flip="none" rotWithShape="0">
          <a:gsLst>
            <a:gs pos="0">
              <a:srgbClr val="4472C4"/>
            </a:gs>
            <a:gs pos="3333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77B31517-542E-467D-B88B-919BD27AD47B}">
      <dsp:nvSpPr>
        <dsp:cNvPr id="0" name=""/>
        <dsp:cNvSpPr/>
      </dsp:nvSpPr>
      <dsp:spPr>
        <a:xfrm>
          <a:off x="3770897" y="0"/>
          <a:ext cx="2064990" cy="342900"/>
        </a:xfrm>
        <a:prstGeom prst="chevron">
          <a:avLst/>
        </a:prstGeom>
        <a:gradFill flip="none" rotWithShape="0">
          <a:gsLst>
            <a:gs pos="0">
              <a:srgbClr val="4472C4"/>
            </a:gs>
            <a:gs pos="33333">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248D2E79-80C1-41FA-8945-E6B10B8827E2}">
      <dsp:nvSpPr>
        <dsp:cNvPr id="0" name=""/>
        <dsp:cNvSpPr/>
      </dsp:nvSpPr>
      <dsp:spPr>
        <a:xfrm>
          <a:off x="5422889" y="0"/>
          <a:ext cx="2064990"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0052C5C0-0607-4E27-9206-1AC30E4253B5}">
      <dsp:nvSpPr>
        <dsp:cNvPr id="0" name=""/>
        <dsp:cNvSpPr/>
      </dsp:nvSpPr>
      <dsp:spPr>
        <a:xfrm>
          <a:off x="7074881" y="0"/>
          <a:ext cx="2064990"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B04723-DC63-4D48-A83E-4CAE79362A0C}">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14</a:t>
          </a:r>
        </a:p>
      </dsp:txBody>
      <dsp:txXfrm>
        <a:off x="4128" y="1468"/>
        <a:ext cx="790792" cy="339963"/>
      </dsp:txXfrm>
    </dsp:sp>
    <dsp:sp modelId="{62E6FF61-9A9B-46C8-9F82-92EF4A38E7A7}">
      <dsp:nvSpPr>
        <dsp:cNvPr id="0" name=""/>
        <dsp:cNvSpPr/>
      </dsp:nvSpPr>
      <dsp:spPr>
        <a:xfrm>
          <a:off x="466912" y="0"/>
          <a:ext cx="2064990" cy="342900"/>
        </a:xfrm>
        <a:prstGeom prst="chevron">
          <a:avLst/>
        </a:prstGeom>
        <a:gradFill flip="none" rotWithShape="0">
          <a:gsLst>
            <a:gs pos="0">
              <a:srgbClr val="4472C4"/>
            </a:gs>
            <a:gs pos="6666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8C5D1323-DCE8-4A48-8D77-00CA0E98C00A}">
      <dsp:nvSpPr>
        <dsp:cNvPr id="0" name=""/>
        <dsp:cNvSpPr/>
      </dsp:nvSpPr>
      <dsp:spPr>
        <a:xfrm>
          <a:off x="2118905" y="0"/>
          <a:ext cx="2064990" cy="342900"/>
        </a:xfrm>
        <a:prstGeom prst="chevron">
          <a:avLst/>
        </a:prstGeom>
        <a:gradFill flip="none" rotWithShape="0">
          <a:gsLst>
            <a:gs pos="0">
              <a:srgbClr val="4472C4"/>
            </a:gs>
            <a:gs pos="6666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55E3EB18-9D76-4D85-8B85-103F59C524D4}">
      <dsp:nvSpPr>
        <dsp:cNvPr id="0" name=""/>
        <dsp:cNvSpPr/>
      </dsp:nvSpPr>
      <dsp:spPr>
        <a:xfrm>
          <a:off x="3770897" y="0"/>
          <a:ext cx="2064990" cy="342900"/>
        </a:xfrm>
        <a:prstGeom prst="chevron">
          <a:avLst/>
        </a:prstGeom>
        <a:gradFill flip="none" rotWithShape="0">
          <a:gsLst>
            <a:gs pos="0">
              <a:srgbClr val="4472C4"/>
            </a:gs>
            <a:gs pos="66667">
              <a:srgbClr val="4472C4"/>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95C4BD56-18BD-4A90-B6DD-4F5321764AD2}">
      <dsp:nvSpPr>
        <dsp:cNvPr id="0" name=""/>
        <dsp:cNvSpPr/>
      </dsp:nvSpPr>
      <dsp:spPr>
        <a:xfrm>
          <a:off x="5422889" y="0"/>
          <a:ext cx="2064990"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A1049557-5EC6-4369-B410-6B3D8F9D50C8}">
      <dsp:nvSpPr>
        <dsp:cNvPr id="0" name=""/>
        <dsp:cNvSpPr/>
      </dsp:nvSpPr>
      <dsp:spPr>
        <a:xfrm>
          <a:off x="7074881" y="0"/>
          <a:ext cx="2064990"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D3FD43-B6F8-452B-85B9-648B8A8D6EF0}">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15</a:t>
          </a:r>
        </a:p>
      </dsp:txBody>
      <dsp:txXfrm>
        <a:off x="4128" y="1468"/>
        <a:ext cx="790792" cy="339963"/>
      </dsp:txXfrm>
    </dsp:sp>
    <dsp:sp modelId="{482329EE-148B-4B41-8C78-01DC27BB78B0}">
      <dsp:nvSpPr>
        <dsp:cNvPr id="0" name=""/>
        <dsp:cNvSpPr/>
      </dsp:nvSpPr>
      <dsp:spPr>
        <a:xfrm>
          <a:off x="466912" y="0"/>
          <a:ext cx="2064990" cy="342900"/>
        </a:xfrm>
        <a:prstGeom prst="chevron">
          <a:avLst/>
        </a:prstGeom>
        <a:gradFill flip="none" rotWithShape="0">
          <a:gsLst>
            <a:gs pos="0">
              <a:srgbClr val="4472C4"/>
            </a:gs>
            <a:gs pos="16667">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1AB0DE37-F94E-4A21-84BD-364D889D51B5}">
      <dsp:nvSpPr>
        <dsp:cNvPr id="0" name=""/>
        <dsp:cNvSpPr/>
      </dsp:nvSpPr>
      <dsp:spPr>
        <a:xfrm>
          <a:off x="2118905" y="0"/>
          <a:ext cx="2064990" cy="342900"/>
        </a:xfrm>
        <a:prstGeom prst="chevron">
          <a:avLst/>
        </a:prstGeom>
        <a:gradFill flip="none" rotWithShape="0">
          <a:gsLst>
            <a:gs pos="0">
              <a:srgbClr val="4472C4"/>
            </a:gs>
            <a:gs pos="16667">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CD1D72CF-DA09-41F3-8915-C606C0D56AB1}">
      <dsp:nvSpPr>
        <dsp:cNvPr id="0" name=""/>
        <dsp:cNvSpPr/>
      </dsp:nvSpPr>
      <dsp:spPr>
        <a:xfrm>
          <a:off x="3770897" y="0"/>
          <a:ext cx="2064990" cy="342900"/>
        </a:xfrm>
        <a:prstGeom prst="chevron">
          <a:avLst/>
        </a:prstGeom>
        <a:gradFill flip="none" rotWithShape="0">
          <a:gsLst>
            <a:gs pos="0">
              <a:srgbClr val="4472C4"/>
            </a:gs>
            <a:gs pos="16667">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EA416320-807B-4350-A40F-CA71A2E413C5}">
      <dsp:nvSpPr>
        <dsp:cNvPr id="0" name=""/>
        <dsp:cNvSpPr/>
      </dsp:nvSpPr>
      <dsp:spPr>
        <a:xfrm>
          <a:off x="5422889" y="0"/>
          <a:ext cx="2064990" cy="342900"/>
        </a:xfrm>
        <a:prstGeom prst="chevron">
          <a:avLst/>
        </a:prstGeom>
        <a:gradFill flip="none" rotWithShape="0">
          <a:gsLst>
            <a:gs pos="0">
              <a:srgbClr val="4472C4"/>
            </a:gs>
            <a:gs pos="16667">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3658E85E-B5FE-4603-AB0C-F9E6AC48F061}">
      <dsp:nvSpPr>
        <dsp:cNvPr id="0" name=""/>
        <dsp:cNvSpPr/>
      </dsp:nvSpPr>
      <dsp:spPr>
        <a:xfrm>
          <a:off x="7074881" y="0"/>
          <a:ext cx="2064990" cy="342900"/>
        </a:xfrm>
        <a:prstGeom prst="chevron">
          <a:avLst/>
        </a:prstGeom>
        <a:gradFill flip="none" rotWithShape="0">
          <a:gsLst>
            <a:gs pos="0">
              <a:srgbClr val="A5A5A5"/>
            </a:gs>
            <a:gs pos="16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E512E2-043B-45FB-9575-4BAE78ADC4A0}">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16</a:t>
          </a:r>
        </a:p>
      </dsp:txBody>
      <dsp:txXfrm>
        <a:off x="4128" y="1468"/>
        <a:ext cx="790792" cy="339963"/>
      </dsp:txXfrm>
    </dsp:sp>
    <dsp:sp modelId="{2F69A47A-807F-4A11-9E83-93CF53246D76}">
      <dsp:nvSpPr>
        <dsp:cNvPr id="0" name=""/>
        <dsp:cNvSpPr/>
      </dsp:nvSpPr>
      <dsp:spPr>
        <a:xfrm>
          <a:off x="466912" y="0"/>
          <a:ext cx="2064990" cy="342900"/>
        </a:xfrm>
        <a:prstGeom prst="chevron">
          <a:avLst/>
        </a:prstGeom>
        <a:gradFill flip="none" rotWithShape="0">
          <a:gsLst>
            <a:gs pos="0">
              <a:srgbClr val="4472C4"/>
            </a:gs>
            <a:gs pos="3333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E3A882D0-96C3-454B-B521-D3DC18973729}">
      <dsp:nvSpPr>
        <dsp:cNvPr id="0" name=""/>
        <dsp:cNvSpPr/>
      </dsp:nvSpPr>
      <dsp:spPr>
        <a:xfrm>
          <a:off x="2118905" y="0"/>
          <a:ext cx="2064990" cy="342900"/>
        </a:xfrm>
        <a:prstGeom prst="chevron">
          <a:avLst/>
        </a:prstGeom>
        <a:gradFill flip="none" rotWithShape="0">
          <a:gsLst>
            <a:gs pos="0">
              <a:srgbClr val="4472C4"/>
            </a:gs>
            <a:gs pos="3333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A771FFB2-D541-41B2-9233-813AC87887E7}">
      <dsp:nvSpPr>
        <dsp:cNvPr id="0" name=""/>
        <dsp:cNvSpPr/>
      </dsp:nvSpPr>
      <dsp:spPr>
        <a:xfrm>
          <a:off x="3770897" y="0"/>
          <a:ext cx="2064990" cy="342900"/>
        </a:xfrm>
        <a:prstGeom prst="chevron">
          <a:avLst/>
        </a:prstGeom>
        <a:gradFill flip="none" rotWithShape="0">
          <a:gsLst>
            <a:gs pos="0">
              <a:srgbClr val="4472C4"/>
            </a:gs>
            <a:gs pos="3333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C668BD32-02AD-4FE4-85DA-9C9173B2A28C}">
      <dsp:nvSpPr>
        <dsp:cNvPr id="0" name=""/>
        <dsp:cNvSpPr/>
      </dsp:nvSpPr>
      <dsp:spPr>
        <a:xfrm>
          <a:off x="5422889" y="0"/>
          <a:ext cx="2064990" cy="342900"/>
        </a:xfrm>
        <a:prstGeom prst="chevron">
          <a:avLst/>
        </a:prstGeom>
        <a:gradFill flip="none" rotWithShape="0">
          <a:gsLst>
            <a:gs pos="0">
              <a:srgbClr val="4472C4"/>
            </a:gs>
            <a:gs pos="33333">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15477CA4-DA46-4479-BF45-B5076DA697EA}">
      <dsp:nvSpPr>
        <dsp:cNvPr id="0" name=""/>
        <dsp:cNvSpPr/>
      </dsp:nvSpPr>
      <dsp:spPr>
        <a:xfrm>
          <a:off x="7074881" y="0"/>
          <a:ext cx="2064990"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A8D15A-1173-455E-9673-41147F234AFF}">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17</a:t>
          </a:r>
        </a:p>
      </dsp:txBody>
      <dsp:txXfrm>
        <a:off x="4128" y="1468"/>
        <a:ext cx="790792" cy="339963"/>
      </dsp:txXfrm>
    </dsp:sp>
    <dsp:sp modelId="{39421EBF-F78B-49FC-BFE1-1D347B2CF365}">
      <dsp:nvSpPr>
        <dsp:cNvPr id="0" name=""/>
        <dsp:cNvSpPr/>
      </dsp:nvSpPr>
      <dsp:spPr>
        <a:xfrm>
          <a:off x="466912" y="0"/>
          <a:ext cx="2064990" cy="342900"/>
        </a:xfrm>
        <a:prstGeom prst="chevron">
          <a:avLst/>
        </a:prstGeom>
        <a:gradFill flip="none" rotWithShape="0">
          <a:gsLst>
            <a:gs pos="0">
              <a:srgbClr val="4472C4"/>
            </a:gs>
            <a:gs pos="50000">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FA1FD574-5C96-47B8-8727-6671625B6729}">
      <dsp:nvSpPr>
        <dsp:cNvPr id="0" name=""/>
        <dsp:cNvSpPr/>
      </dsp:nvSpPr>
      <dsp:spPr>
        <a:xfrm>
          <a:off x="2118905" y="0"/>
          <a:ext cx="2064990" cy="342900"/>
        </a:xfrm>
        <a:prstGeom prst="chevron">
          <a:avLst/>
        </a:prstGeom>
        <a:gradFill flip="none" rotWithShape="0">
          <a:gsLst>
            <a:gs pos="0">
              <a:srgbClr val="4472C4"/>
            </a:gs>
            <a:gs pos="50000">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9299944D-C130-4E4F-846F-9918722EE93C}">
      <dsp:nvSpPr>
        <dsp:cNvPr id="0" name=""/>
        <dsp:cNvSpPr/>
      </dsp:nvSpPr>
      <dsp:spPr>
        <a:xfrm>
          <a:off x="3770897" y="0"/>
          <a:ext cx="2064990" cy="342900"/>
        </a:xfrm>
        <a:prstGeom prst="chevron">
          <a:avLst/>
        </a:prstGeom>
        <a:gradFill flip="none" rotWithShape="0">
          <a:gsLst>
            <a:gs pos="0">
              <a:srgbClr val="4472C4"/>
            </a:gs>
            <a:gs pos="50000">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A8317389-4CB1-4C97-877E-89DE396268A7}">
      <dsp:nvSpPr>
        <dsp:cNvPr id="0" name=""/>
        <dsp:cNvSpPr/>
      </dsp:nvSpPr>
      <dsp:spPr>
        <a:xfrm>
          <a:off x="5422889" y="0"/>
          <a:ext cx="2064990" cy="342900"/>
        </a:xfrm>
        <a:prstGeom prst="chevron">
          <a:avLst/>
        </a:prstGeom>
        <a:gradFill flip="none" rotWithShape="0">
          <a:gsLst>
            <a:gs pos="0">
              <a:srgbClr val="4472C4"/>
            </a:gs>
            <a:gs pos="50000">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8D55D4B3-6F93-49BB-8D55-BBA25CCF5D83}">
      <dsp:nvSpPr>
        <dsp:cNvPr id="0" name=""/>
        <dsp:cNvSpPr/>
      </dsp:nvSpPr>
      <dsp:spPr>
        <a:xfrm>
          <a:off x="7074881" y="0"/>
          <a:ext cx="2064990"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6B776F-4320-4279-9AAC-1F7226D38177}">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18</a:t>
          </a:r>
        </a:p>
      </dsp:txBody>
      <dsp:txXfrm>
        <a:off x="4128" y="1468"/>
        <a:ext cx="790792" cy="339963"/>
      </dsp:txXfrm>
    </dsp:sp>
    <dsp:sp modelId="{62B43ED2-86B0-4420-A6AC-D39F562654BE}">
      <dsp:nvSpPr>
        <dsp:cNvPr id="0" name=""/>
        <dsp:cNvSpPr/>
      </dsp:nvSpPr>
      <dsp:spPr>
        <a:xfrm>
          <a:off x="466912" y="0"/>
          <a:ext cx="2064990" cy="342900"/>
        </a:xfrm>
        <a:prstGeom prst="chevron">
          <a:avLst/>
        </a:prstGeom>
        <a:gradFill flip="none" rotWithShape="0">
          <a:gsLst>
            <a:gs pos="0">
              <a:srgbClr val="4472C4"/>
            </a:gs>
            <a:gs pos="6666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3B74CF3F-9134-4055-8173-321F313B75BC}">
      <dsp:nvSpPr>
        <dsp:cNvPr id="0" name=""/>
        <dsp:cNvSpPr/>
      </dsp:nvSpPr>
      <dsp:spPr>
        <a:xfrm>
          <a:off x="2118905" y="0"/>
          <a:ext cx="2064990" cy="342900"/>
        </a:xfrm>
        <a:prstGeom prst="chevron">
          <a:avLst/>
        </a:prstGeom>
        <a:gradFill flip="none" rotWithShape="0">
          <a:gsLst>
            <a:gs pos="0">
              <a:srgbClr val="4472C4"/>
            </a:gs>
            <a:gs pos="6666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6FDB2C86-1D70-4FCA-A5D0-D495C5D898F9}">
      <dsp:nvSpPr>
        <dsp:cNvPr id="0" name=""/>
        <dsp:cNvSpPr/>
      </dsp:nvSpPr>
      <dsp:spPr>
        <a:xfrm>
          <a:off x="3770897" y="0"/>
          <a:ext cx="2064990" cy="342900"/>
        </a:xfrm>
        <a:prstGeom prst="chevron">
          <a:avLst/>
        </a:prstGeom>
        <a:gradFill flip="none" rotWithShape="0">
          <a:gsLst>
            <a:gs pos="0">
              <a:srgbClr val="4472C4"/>
            </a:gs>
            <a:gs pos="6666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83BA7F59-FB5B-455A-BAF7-63786080E6DB}">
      <dsp:nvSpPr>
        <dsp:cNvPr id="0" name=""/>
        <dsp:cNvSpPr/>
      </dsp:nvSpPr>
      <dsp:spPr>
        <a:xfrm>
          <a:off x="5422889" y="0"/>
          <a:ext cx="2064990" cy="342900"/>
        </a:xfrm>
        <a:prstGeom prst="chevron">
          <a:avLst/>
        </a:prstGeom>
        <a:gradFill flip="none" rotWithShape="0">
          <a:gsLst>
            <a:gs pos="0">
              <a:srgbClr val="4472C4"/>
            </a:gs>
            <a:gs pos="66667">
              <a:srgbClr val="4472C4"/>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3D67C5D8-8C62-4F44-8CDE-FBEDAFD687E3}">
      <dsp:nvSpPr>
        <dsp:cNvPr id="0" name=""/>
        <dsp:cNvSpPr/>
      </dsp:nvSpPr>
      <dsp:spPr>
        <a:xfrm>
          <a:off x="7074881" y="0"/>
          <a:ext cx="2064990"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20A8B2-FEBB-4245-84EA-DFB79BA4B694}">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19</a:t>
          </a:r>
        </a:p>
      </dsp:txBody>
      <dsp:txXfrm>
        <a:off x="4128" y="1468"/>
        <a:ext cx="790792" cy="339963"/>
      </dsp:txXfrm>
    </dsp:sp>
    <dsp:sp modelId="{D1C46361-226E-4892-A0B4-27E9E083BE1B}">
      <dsp:nvSpPr>
        <dsp:cNvPr id="0" name=""/>
        <dsp:cNvSpPr/>
      </dsp:nvSpPr>
      <dsp:spPr>
        <a:xfrm>
          <a:off x="466912" y="0"/>
          <a:ext cx="2064990" cy="342900"/>
        </a:xfrm>
        <a:prstGeom prst="chevron">
          <a:avLst/>
        </a:prstGeom>
        <a:gradFill flip="none" rotWithShape="0">
          <a:gsLst>
            <a:gs pos="0">
              <a:srgbClr val="4472C4"/>
            </a:gs>
            <a:gs pos="83333">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88A16170-3D7F-4D65-BC1C-7A0094DE2B02}">
      <dsp:nvSpPr>
        <dsp:cNvPr id="0" name=""/>
        <dsp:cNvSpPr/>
      </dsp:nvSpPr>
      <dsp:spPr>
        <a:xfrm>
          <a:off x="2118905" y="0"/>
          <a:ext cx="2064990" cy="342900"/>
        </a:xfrm>
        <a:prstGeom prst="chevron">
          <a:avLst/>
        </a:prstGeom>
        <a:gradFill flip="none" rotWithShape="0">
          <a:gsLst>
            <a:gs pos="0">
              <a:srgbClr val="4472C4"/>
            </a:gs>
            <a:gs pos="83333">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7839D948-EAF5-40BC-92C7-A3292552C931}">
      <dsp:nvSpPr>
        <dsp:cNvPr id="0" name=""/>
        <dsp:cNvSpPr/>
      </dsp:nvSpPr>
      <dsp:spPr>
        <a:xfrm>
          <a:off x="3770897" y="0"/>
          <a:ext cx="2064990" cy="342900"/>
        </a:xfrm>
        <a:prstGeom prst="chevron">
          <a:avLst/>
        </a:prstGeom>
        <a:gradFill flip="none" rotWithShape="0">
          <a:gsLst>
            <a:gs pos="0">
              <a:srgbClr val="4472C4"/>
            </a:gs>
            <a:gs pos="83333">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924A9645-2EC2-4461-8BEC-2F7A93406B6C}">
      <dsp:nvSpPr>
        <dsp:cNvPr id="0" name=""/>
        <dsp:cNvSpPr/>
      </dsp:nvSpPr>
      <dsp:spPr>
        <a:xfrm>
          <a:off x="5422889" y="0"/>
          <a:ext cx="2064990" cy="342900"/>
        </a:xfrm>
        <a:prstGeom prst="chevron">
          <a:avLst/>
        </a:prstGeom>
        <a:gradFill flip="none" rotWithShape="0">
          <a:gsLst>
            <a:gs pos="0">
              <a:srgbClr val="4472C4"/>
            </a:gs>
            <a:gs pos="83333">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0D6DB500-04EC-4427-97EB-B91F58AB0489}">
      <dsp:nvSpPr>
        <dsp:cNvPr id="0" name=""/>
        <dsp:cNvSpPr/>
      </dsp:nvSpPr>
      <dsp:spPr>
        <a:xfrm>
          <a:off x="7074881" y="0"/>
          <a:ext cx="2064990"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6323F5-E061-429F-A7B7-D7A552DEFB0B}">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a:t>
          </a:r>
        </a:p>
      </dsp:txBody>
      <dsp:txXfrm>
        <a:off x="4128" y="1468"/>
        <a:ext cx="790792" cy="339963"/>
      </dsp:txXfrm>
    </dsp:sp>
    <dsp:sp modelId="{C4D84334-7B69-4754-BAA2-BB0D1764C58A}">
      <dsp:nvSpPr>
        <dsp:cNvPr id="0" name=""/>
        <dsp:cNvSpPr/>
      </dsp:nvSpPr>
      <dsp:spPr>
        <a:xfrm>
          <a:off x="466912" y="0"/>
          <a:ext cx="2064990" cy="342900"/>
        </a:xfrm>
        <a:prstGeom prst="chevron">
          <a:avLst/>
        </a:prstGeom>
        <a:gradFill flip="none" rotWithShape="0">
          <a:gsLst>
            <a:gs pos="0">
              <a:srgbClr val="4472C4"/>
            </a:gs>
            <a:gs pos="25000">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FDFB5667-98D7-4497-96CA-03B433CAF0CA}">
      <dsp:nvSpPr>
        <dsp:cNvPr id="0" name=""/>
        <dsp:cNvSpPr/>
      </dsp:nvSpPr>
      <dsp:spPr>
        <a:xfrm>
          <a:off x="2118905" y="0"/>
          <a:ext cx="2064990" cy="342900"/>
        </a:xfrm>
        <a:prstGeom prst="chevron">
          <a:avLst/>
        </a:prstGeom>
        <a:gradFill flip="none" rotWithShape="0">
          <a:gsLst>
            <a:gs pos="0">
              <a:srgbClr val="A5A5A5"/>
            </a:gs>
            <a:gs pos="25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AA480355-94FD-41D1-B4DE-1452FAC8E1FE}">
      <dsp:nvSpPr>
        <dsp:cNvPr id="0" name=""/>
        <dsp:cNvSpPr/>
      </dsp:nvSpPr>
      <dsp:spPr>
        <a:xfrm>
          <a:off x="3770897" y="0"/>
          <a:ext cx="2064990" cy="342900"/>
        </a:xfrm>
        <a:prstGeom prst="chevron">
          <a:avLst/>
        </a:prstGeom>
        <a:gradFill flip="none" rotWithShape="0">
          <a:gsLst>
            <a:gs pos="0">
              <a:srgbClr val="A5A5A5"/>
            </a:gs>
            <a:gs pos="25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9BB02886-12DA-44E9-A51D-21143E5704CF}">
      <dsp:nvSpPr>
        <dsp:cNvPr id="0" name=""/>
        <dsp:cNvSpPr/>
      </dsp:nvSpPr>
      <dsp:spPr>
        <a:xfrm>
          <a:off x="5422889" y="0"/>
          <a:ext cx="2064990" cy="342900"/>
        </a:xfrm>
        <a:prstGeom prst="chevron">
          <a:avLst/>
        </a:prstGeom>
        <a:gradFill flip="none" rotWithShape="0">
          <a:gsLst>
            <a:gs pos="0">
              <a:srgbClr val="A5A5A5"/>
            </a:gs>
            <a:gs pos="25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FECD11AD-E48B-4FF1-BFDE-F6FA14C27B04}">
      <dsp:nvSpPr>
        <dsp:cNvPr id="0" name=""/>
        <dsp:cNvSpPr/>
      </dsp:nvSpPr>
      <dsp:spPr>
        <a:xfrm>
          <a:off x="7074881" y="0"/>
          <a:ext cx="2064990" cy="342900"/>
        </a:xfrm>
        <a:prstGeom prst="chevron">
          <a:avLst/>
        </a:prstGeom>
        <a:gradFill flip="none" rotWithShape="0">
          <a:gsLst>
            <a:gs pos="0">
              <a:srgbClr val="A5A5A5"/>
            </a:gs>
            <a:gs pos="25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9015E2-7907-4756-9B82-F609ED55A9B0}">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20</a:t>
          </a:r>
        </a:p>
      </dsp:txBody>
      <dsp:txXfrm>
        <a:off x="4128" y="1468"/>
        <a:ext cx="790792" cy="339963"/>
      </dsp:txXfrm>
    </dsp:sp>
    <dsp:sp modelId="{726C7182-E334-4E40-9F4D-C9D5112877EF}">
      <dsp:nvSpPr>
        <dsp:cNvPr id="0" name=""/>
        <dsp:cNvSpPr/>
      </dsp:nvSpPr>
      <dsp:spPr>
        <a:xfrm>
          <a:off x="466912" y="0"/>
          <a:ext cx="2064990" cy="342900"/>
        </a:xfrm>
        <a:prstGeom prst="chevron">
          <a:avLst/>
        </a:prstGeom>
        <a:gradFill flip="none" rotWithShape="0">
          <a:gsLst>
            <a:gs pos="0">
              <a:srgbClr val="4472C4"/>
            </a:gs>
            <a:gs pos="9091">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8C0A60A5-EE06-4AF8-80A5-434CA09F5C61}">
      <dsp:nvSpPr>
        <dsp:cNvPr id="0" name=""/>
        <dsp:cNvSpPr/>
      </dsp:nvSpPr>
      <dsp:spPr>
        <a:xfrm>
          <a:off x="2118905" y="0"/>
          <a:ext cx="2064990" cy="342900"/>
        </a:xfrm>
        <a:prstGeom prst="chevron">
          <a:avLst/>
        </a:prstGeom>
        <a:gradFill flip="none" rotWithShape="0">
          <a:gsLst>
            <a:gs pos="0">
              <a:srgbClr val="4472C4"/>
            </a:gs>
            <a:gs pos="9091">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1C92EF32-EEBB-479D-831B-FF804A51D4A3}">
      <dsp:nvSpPr>
        <dsp:cNvPr id="0" name=""/>
        <dsp:cNvSpPr/>
      </dsp:nvSpPr>
      <dsp:spPr>
        <a:xfrm>
          <a:off x="3770897" y="0"/>
          <a:ext cx="2064990" cy="342900"/>
        </a:xfrm>
        <a:prstGeom prst="chevron">
          <a:avLst/>
        </a:prstGeom>
        <a:gradFill flip="none" rotWithShape="0">
          <a:gsLst>
            <a:gs pos="0">
              <a:srgbClr val="4472C4"/>
            </a:gs>
            <a:gs pos="9091">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78D9E136-A2FF-416C-92BE-432C29C4401B}">
      <dsp:nvSpPr>
        <dsp:cNvPr id="0" name=""/>
        <dsp:cNvSpPr/>
      </dsp:nvSpPr>
      <dsp:spPr>
        <a:xfrm>
          <a:off x="5422889" y="0"/>
          <a:ext cx="2064990" cy="342900"/>
        </a:xfrm>
        <a:prstGeom prst="chevron">
          <a:avLst/>
        </a:prstGeom>
        <a:gradFill flip="none" rotWithShape="0">
          <a:gsLst>
            <a:gs pos="0">
              <a:srgbClr val="4472C4"/>
            </a:gs>
            <a:gs pos="9091">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BD3629B7-E156-4586-AF10-2B13E277E442}">
      <dsp:nvSpPr>
        <dsp:cNvPr id="0" name=""/>
        <dsp:cNvSpPr/>
      </dsp:nvSpPr>
      <dsp:spPr>
        <a:xfrm>
          <a:off x="7074881" y="0"/>
          <a:ext cx="2064990" cy="342900"/>
        </a:xfrm>
        <a:prstGeom prst="chevron">
          <a:avLst/>
        </a:prstGeom>
        <a:gradFill flip="none" rotWithShape="0">
          <a:gsLst>
            <a:gs pos="0">
              <a:srgbClr val="4472C4"/>
            </a:gs>
            <a:gs pos="9091">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0FF868-91BB-4DDB-804D-B18385C88E63}">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21</a:t>
          </a:r>
        </a:p>
      </dsp:txBody>
      <dsp:txXfrm>
        <a:off x="4128" y="1468"/>
        <a:ext cx="790792" cy="339963"/>
      </dsp:txXfrm>
    </dsp:sp>
    <dsp:sp modelId="{3F31DFA9-6ED4-4D2D-BC4D-62CE13F3B2D2}">
      <dsp:nvSpPr>
        <dsp:cNvPr id="0" name=""/>
        <dsp:cNvSpPr/>
      </dsp:nvSpPr>
      <dsp:spPr>
        <a:xfrm>
          <a:off x="466912" y="0"/>
          <a:ext cx="2064990" cy="342900"/>
        </a:xfrm>
        <a:prstGeom prst="chevron">
          <a:avLst/>
        </a:prstGeom>
        <a:gradFill flip="none" rotWithShape="0">
          <a:gsLst>
            <a:gs pos="0">
              <a:srgbClr val="4472C4"/>
            </a:gs>
            <a:gs pos="18182">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77D476DA-095B-4625-B32C-D207D2BB1DB0}">
      <dsp:nvSpPr>
        <dsp:cNvPr id="0" name=""/>
        <dsp:cNvSpPr/>
      </dsp:nvSpPr>
      <dsp:spPr>
        <a:xfrm>
          <a:off x="2118905" y="0"/>
          <a:ext cx="2064990" cy="342900"/>
        </a:xfrm>
        <a:prstGeom prst="chevron">
          <a:avLst/>
        </a:prstGeom>
        <a:gradFill flip="none" rotWithShape="0">
          <a:gsLst>
            <a:gs pos="0">
              <a:srgbClr val="4472C4"/>
            </a:gs>
            <a:gs pos="18182">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A26B0C12-A88F-4E2A-B246-EC9DF146E3FB}">
      <dsp:nvSpPr>
        <dsp:cNvPr id="0" name=""/>
        <dsp:cNvSpPr/>
      </dsp:nvSpPr>
      <dsp:spPr>
        <a:xfrm>
          <a:off x="3770897" y="0"/>
          <a:ext cx="2064990" cy="342900"/>
        </a:xfrm>
        <a:prstGeom prst="chevron">
          <a:avLst/>
        </a:prstGeom>
        <a:gradFill flip="none" rotWithShape="0">
          <a:gsLst>
            <a:gs pos="0">
              <a:srgbClr val="4472C4"/>
            </a:gs>
            <a:gs pos="18182">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B48B4C6F-BCDD-43C1-AFC0-7F2C954114F9}">
      <dsp:nvSpPr>
        <dsp:cNvPr id="0" name=""/>
        <dsp:cNvSpPr/>
      </dsp:nvSpPr>
      <dsp:spPr>
        <a:xfrm>
          <a:off x="5422889" y="0"/>
          <a:ext cx="2064990" cy="342900"/>
        </a:xfrm>
        <a:prstGeom prst="chevron">
          <a:avLst/>
        </a:prstGeom>
        <a:gradFill flip="none" rotWithShape="0">
          <a:gsLst>
            <a:gs pos="0">
              <a:srgbClr val="4472C4"/>
            </a:gs>
            <a:gs pos="18182">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A05F4708-AE54-4ABF-90C3-544529A7C938}">
      <dsp:nvSpPr>
        <dsp:cNvPr id="0" name=""/>
        <dsp:cNvSpPr/>
      </dsp:nvSpPr>
      <dsp:spPr>
        <a:xfrm>
          <a:off x="7074881" y="0"/>
          <a:ext cx="2064990" cy="342900"/>
        </a:xfrm>
        <a:prstGeom prst="chevron">
          <a:avLst/>
        </a:prstGeom>
        <a:gradFill flip="none" rotWithShape="0">
          <a:gsLst>
            <a:gs pos="0">
              <a:srgbClr val="4472C4"/>
            </a:gs>
            <a:gs pos="18182">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87281C-7D0C-46E6-BF3D-A36855652706}">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22</a:t>
          </a:r>
        </a:p>
      </dsp:txBody>
      <dsp:txXfrm>
        <a:off x="4128" y="1468"/>
        <a:ext cx="790792" cy="339963"/>
      </dsp:txXfrm>
    </dsp:sp>
    <dsp:sp modelId="{1472B721-C017-453A-9528-4651168C45B2}">
      <dsp:nvSpPr>
        <dsp:cNvPr id="0" name=""/>
        <dsp:cNvSpPr/>
      </dsp:nvSpPr>
      <dsp:spPr>
        <a:xfrm>
          <a:off x="466912" y="0"/>
          <a:ext cx="2064990" cy="342900"/>
        </a:xfrm>
        <a:prstGeom prst="chevron">
          <a:avLst/>
        </a:prstGeom>
        <a:gradFill flip="none" rotWithShape="0">
          <a:gsLst>
            <a:gs pos="0">
              <a:srgbClr val="4472C4"/>
            </a:gs>
            <a:gs pos="2727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0281CEC9-71C9-42C5-8D40-8E92DBB885D9}">
      <dsp:nvSpPr>
        <dsp:cNvPr id="0" name=""/>
        <dsp:cNvSpPr/>
      </dsp:nvSpPr>
      <dsp:spPr>
        <a:xfrm>
          <a:off x="2118905" y="0"/>
          <a:ext cx="2064990" cy="342900"/>
        </a:xfrm>
        <a:prstGeom prst="chevron">
          <a:avLst/>
        </a:prstGeom>
        <a:gradFill flip="none" rotWithShape="0">
          <a:gsLst>
            <a:gs pos="0">
              <a:srgbClr val="4472C4"/>
            </a:gs>
            <a:gs pos="2727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DDF88BDB-D473-4759-9A5A-26E787F28491}">
      <dsp:nvSpPr>
        <dsp:cNvPr id="0" name=""/>
        <dsp:cNvSpPr/>
      </dsp:nvSpPr>
      <dsp:spPr>
        <a:xfrm>
          <a:off x="3770897" y="0"/>
          <a:ext cx="2064990" cy="342900"/>
        </a:xfrm>
        <a:prstGeom prst="chevron">
          <a:avLst/>
        </a:prstGeom>
        <a:gradFill flip="none" rotWithShape="0">
          <a:gsLst>
            <a:gs pos="0">
              <a:srgbClr val="4472C4"/>
            </a:gs>
            <a:gs pos="2727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ACA0B664-E28E-4D75-8F92-7120CC47F36D}">
      <dsp:nvSpPr>
        <dsp:cNvPr id="0" name=""/>
        <dsp:cNvSpPr/>
      </dsp:nvSpPr>
      <dsp:spPr>
        <a:xfrm>
          <a:off x="5422889" y="0"/>
          <a:ext cx="2064990" cy="342900"/>
        </a:xfrm>
        <a:prstGeom prst="chevron">
          <a:avLst/>
        </a:prstGeom>
        <a:gradFill flip="none" rotWithShape="0">
          <a:gsLst>
            <a:gs pos="0">
              <a:srgbClr val="4472C4"/>
            </a:gs>
            <a:gs pos="2727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810C3966-D194-49BA-96D1-BD4EC3401B64}">
      <dsp:nvSpPr>
        <dsp:cNvPr id="0" name=""/>
        <dsp:cNvSpPr/>
      </dsp:nvSpPr>
      <dsp:spPr>
        <a:xfrm>
          <a:off x="7074881" y="0"/>
          <a:ext cx="2064990" cy="342900"/>
        </a:xfrm>
        <a:prstGeom prst="chevron">
          <a:avLst/>
        </a:prstGeom>
        <a:gradFill flip="none" rotWithShape="0">
          <a:gsLst>
            <a:gs pos="0">
              <a:srgbClr val="4472C4"/>
            </a:gs>
            <a:gs pos="27273">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AA5086-35DF-45FC-8477-AE18F8603B08}">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23</a:t>
          </a:r>
        </a:p>
      </dsp:txBody>
      <dsp:txXfrm>
        <a:off x="4128" y="1468"/>
        <a:ext cx="790792" cy="339963"/>
      </dsp:txXfrm>
    </dsp:sp>
    <dsp:sp modelId="{D855467F-953C-469B-95A9-2D54438B2938}">
      <dsp:nvSpPr>
        <dsp:cNvPr id="0" name=""/>
        <dsp:cNvSpPr/>
      </dsp:nvSpPr>
      <dsp:spPr>
        <a:xfrm>
          <a:off x="466912" y="0"/>
          <a:ext cx="2064990" cy="342900"/>
        </a:xfrm>
        <a:prstGeom prst="chevron">
          <a:avLst/>
        </a:prstGeom>
        <a:gradFill flip="none" rotWithShape="0">
          <a:gsLst>
            <a:gs pos="0">
              <a:srgbClr val="4472C4"/>
            </a:gs>
            <a:gs pos="36364">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BA4BEF81-B920-42CF-AD73-06A01E91B8F6}">
      <dsp:nvSpPr>
        <dsp:cNvPr id="0" name=""/>
        <dsp:cNvSpPr/>
      </dsp:nvSpPr>
      <dsp:spPr>
        <a:xfrm>
          <a:off x="2118905" y="0"/>
          <a:ext cx="2064990" cy="342900"/>
        </a:xfrm>
        <a:prstGeom prst="chevron">
          <a:avLst/>
        </a:prstGeom>
        <a:gradFill flip="none" rotWithShape="0">
          <a:gsLst>
            <a:gs pos="0">
              <a:srgbClr val="4472C4"/>
            </a:gs>
            <a:gs pos="36364">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16721D12-4558-4A20-8FF7-106B0B4543CD}">
      <dsp:nvSpPr>
        <dsp:cNvPr id="0" name=""/>
        <dsp:cNvSpPr/>
      </dsp:nvSpPr>
      <dsp:spPr>
        <a:xfrm>
          <a:off x="3770897" y="0"/>
          <a:ext cx="2064990" cy="342900"/>
        </a:xfrm>
        <a:prstGeom prst="chevron">
          <a:avLst/>
        </a:prstGeom>
        <a:gradFill flip="none" rotWithShape="0">
          <a:gsLst>
            <a:gs pos="0">
              <a:srgbClr val="4472C4"/>
            </a:gs>
            <a:gs pos="36364">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EC507220-E7AD-47D3-8E26-A61B514282D0}">
      <dsp:nvSpPr>
        <dsp:cNvPr id="0" name=""/>
        <dsp:cNvSpPr/>
      </dsp:nvSpPr>
      <dsp:spPr>
        <a:xfrm>
          <a:off x="5422889" y="0"/>
          <a:ext cx="2064990" cy="342900"/>
        </a:xfrm>
        <a:prstGeom prst="chevron">
          <a:avLst/>
        </a:prstGeom>
        <a:gradFill flip="none" rotWithShape="0">
          <a:gsLst>
            <a:gs pos="0">
              <a:srgbClr val="4472C4"/>
            </a:gs>
            <a:gs pos="36364">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44DF98F4-CEF4-47B0-B2CC-C989548FD6D7}">
      <dsp:nvSpPr>
        <dsp:cNvPr id="0" name=""/>
        <dsp:cNvSpPr/>
      </dsp:nvSpPr>
      <dsp:spPr>
        <a:xfrm>
          <a:off x="7074881" y="0"/>
          <a:ext cx="2064990" cy="342900"/>
        </a:xfrm>
        <a:prstGeom prst="chevron">
          <a:avLst/>
        </a:prstGeom>
        <a:gradFill flip="none" rotWithShape="0">
          <a:gsLst>
            <a:gs pos="0">
              <a:srgbClr val="4472C4"/>
            </a:gs>
            <a:gs pos="36364">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D798EA-F3DA-48D9-8D52-29789E127F1D}">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24</a:t>
          </a:r>
        </a:p>
      </dsp:txBody>
      <dsp:txXfrm>
        <a:off x="4128" y="1468"/>
        <a:ext cx="790792" cy="339963"/>
      </dsp:txXfrm>
    </dsp:sp>
    <dsp:sp modelId="{A7DAAA95-FCCF-43F5-A658-D460D0922D16}">
      <dsp:nvSpPr>
        <dsp:cNvPr id="0" name=""/>
        <dsp:cNvSpPr/>
      </dsp:nvSpPr>
      <dsp:spPr>
        <a:xfrm>
          <a:off x="466912" y="0"/>
          <a:ext cx="2064990" cy="342900"/>
        </a:xfrm>
        <a:prstGeom prst="chevron">
          <a:avLst/>
        </a:prstGeom>
        <a:gradFill flip="none" rotWithShape="0">
          <a:gsLst>
            <a:gs pos="0">
              <a:srgbClr val="4472C4"/>
            </a:gs>
            <a:gs pos="4545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1E12B28F-4353-4886-B733-B91E52A0A51F}">
      <dsp:nvSpPr>
        <dsp:cNvPr id="0" name=""/>
        <dsp:cNvSpPr/>
      </dsp:nvSpPr>
      <dsp:spPr>
        <a:xfrm>
          <a:off x="2118905" y="0"/>
          <a:ext cx="2064990" cy="342900"/>
        </a:xfrm>
        <a:prstGeom prst="chevron">
          <a:avLst/>
        </a:prstGeom>
        <a:gradFill flip="none" rotWithShape="0">
          <a:gsLst>
            <a:gs pos="0">
              <a:srgbClr val="4472C4"/>
            </a:gs>
            <a:gs pos="4545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0585D60C-699F-4C4D-9659-B607FA258757}">
      <dsp:nvSpPr>
        <dsp:cNvPr id="0" name=""/>
        <dsp:cNvSpPr/>
      </dsp:nvSpPr>
      <dsp:spPr>
        <a:xfrm>
          <a:off x="3770897" y="0"/>
          <a:ext cx="2064990" cy="342900"/>
        </a:xfrm>
        <a:prstGeom prst="chevron">
          <a:avLst/>
        </a:prstGeom>
        <a:gradFill flip="none" rotWithShape="0">
          <a:gsLst>
            <a:gs pos="0">
              <a:srgbClr val="4472C4"/>
            </a:gs>
            <a:gs pos="4545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6759EA7A-BFF0-47D2-9BE3-B64E221059B5}">
      <dsp:nvSpPr>
        <dsp:cNvPr id="0" name=""/>
        <dsp:cNvSpPr/>
      </dsp:nvSpPr>
      <dsp:spPr>
        <a:xfrm>
          <a:off x="5422889" y="0"/>
          <a:ext cx="2064990" cy="342900"/>
        </a:xfrm>
        <a:prstGeom prst="chevron">
          <a:avLst/>
        </a:prstGeom>
        <a:gradFill flip="none" rotWithShape="0">
          <a:gsLst>
            <a:gs pos="0">
              <a:srgbClr val="4472C4"/>
            </a:gs>
            <a:gs pos="4545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E2A86341-14CD-4E18-81D7-935589A4E4EF}">
      <dsp:nvSpPr>
        <dsp:cNvPr id="0" name=""/>
        <dsp:cNvSpPr/>
      </dsp:nvSpPr>
      <dsp:spPr>
        <a:xfrm>
          <a:off x="7074881" y="0"/>
          <a:ext cx="2064990" cy="342900"/>
        </a:xfrm>
        <a:prstGeom prst="chevron">
          <a:avLst/>
        </a:prstGeom>
        <a:gradFill flip="none" rotWithShape="0">
          <a:gsLst>
            <a:gs pos="0">
              <a:srgbClr val="4472C4"/>
            </a:gs>
            <a:gs pos="45455">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25E476-D44E-456E-A99B-D57264D9E0D1}">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25</a:t>
          </a:r>
        </a:p>
      </dsp:txBody>
      <dsp:txXfrm>
        <a:off x="4128" y="1468"/>
        <a:ext cx="790792" cy="339963"/>
      </dsp:txXfrm>
    </dsp:sp>
    <dsp:sp modelId="{5186FEBB-A4AF-4231-92CE-791D30843F8C}">
      <dsp:nvSpPr>
        <dsp:cNvPr id="0" name=""/>
        <dsp:cNvSpPr/>
      </dsp:nvSpPr>
      <dsp:spPr>
        <a:xfrm>
          <a:off x="466912" y="0"/>
          <a:ext cx="2064990" cy="342900"/>
        </a:xfrm>
        <a:prstGeom prst="chevron">
          <a:avLst/>
        </a:prstGeom>
        <a:gradFill flip="none" rotWithShape="0">
          <a:gsLst>
            <a:gs pos="0">
              <a:srgbClr val="4472C4"/>
            </a:gs>
            <a:gs pos="4545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256A05D4-C337-41C8-8AD8-BB4B6868F8AB}">
      <dsp:nvSpPr>
        <dsp:cNvPr id="0" name=""/>
        <dsp:cNvSpPr/>
      </dsp:nvSpPr>
      <dsp:spPr>
        <a:xfrm>
          <a:off x="2118905" y="0"/>
          <a:ext cx="2064990" cy="342900"/>
        </a:xfrm>
        <a:prstGeom prst="chevron">
          <a:avLst/>
        </a:prstGeom>
        <a:gradFill flip="none" rotWithShape="0">
          <a:gsLst>
            <a:gs pos="0">
              <a:srgbClr val="4472C4"/>
            </a:gs>
            <a:gs pos="4545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C007628A-3034-4D2B-91DB-1BAF3EDB69BF}">
      <dsp:nvSpPr>
        <dsp:cNvPr id="0" name=""/>
        <dsp:cNvSpPr/>
      </dsp:nvSpPr>
      <dsp:spPr>
        <a:xfrm>
          <a:off x="3770897" y="0"/>
          <a:ext cx="2064990" cy="342900"/>
        </a:xfrm>
        <a:prstGeom prst="chevron">
          <a:avLst/>
        </a:prstGeom>
        <a:gradFill flip="none" rotWithShape="0">
          <a:gsLst>
            <a:gs pos="0">
              <a:srgbClr val="4472C4"/>
            </a:gs>
            <a:gs pos="4545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F0643E95-D119-4BC3-8C06-05EDD8C621BD}">
      <dsp:nvSpPr>
        <dsp:cNvPr id="0" name=""/>
        <dsp:cNvSpPr/>
      </dsp:nvSpPr>
      <dsp:spPr>
        <a:xfrm>
          <a:off x="5422889" y="0"/>
          <a:ext cx="2064990" cy="342900"/>
        </a:xfrm>
        <a:prstGeom prst="chevron">
          <a:avLst/>
        </a:prstGeom>
        <a:gradFill flip="none" rotWithShape="0">
          <a:gsLst>
            <a:gs pos="0">
              <a:srgbClr val="4472C4"/>
            </a:gs>
            <a:gs pos="4545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EC5EF3A0-45E3-4C4C-A301-5966FE7C85A6}">
      <dsp:nvSpPr>
        <dsp:cNvPr id="0" name=""/>
        <dsp:cNvSpPr/>
      </dsp:nvSpPr>
      <dsp:spPr>
        <a:xfrm>
          <a:off x="7074881" y="0"/>
          <a:ext cx="2064990" cy="342900"/>
        </a:xfrm>
        <a:prstGeom prst="chevron">
          <a:avLst/>
        </a:prstGeom>
        <a:gradFill flip="none" rotWithShape="0">
          <a:gsLst>
            <a:gs pos="0">
              <a:srgbClr val="4472C4"/>
            </a:gs>
            <a:gs pos="45455">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52160D-CBE8-4353-80FB-4CFA6AC1F18F}">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26</a:t>
          </a:r>
        </a:p>
      </dsp:txBody>
      <dsp:txXfrm>
        <a:off x="4128" y="1468"/>
        <a:ext cx="790792" cy="339963"/>
      </dsp:txXfrm>
    </dsp:sp>
    <dsp:sp modelId="{79D343B8-42A4-462A-8206-2F03E0C4815E}">
      <dsp:nvSpPr>
        <dsp:cNvPr id="0" name=""/>
        <dsp:cNvSpPr/>
      </dsp:nvSpPr>
      <dsp:spPr>
        <a:xfrm>
          <a:off x="466912" y="0"/>
          <a:ext cx="2064990" cy="342900"/>
        </a:xfrm>
        <a:prstGeom prst="chevron">
          <a:avLst/>
        </a:prstGeom>
        <a:gradFill flip="none" rotWithShape="0">
          <a:gsLst>
            <a:gs pos="0">
              <a:srgbClr val="4472C4"/>
            </a:gs>
            <a:gs pos="5454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B3D565B2-3DDB-4DF1-81FA-92A59E715121}">
      <dsp:nvSpPr>
        <dsp:cNvPr id="0" name=""/>
        <dsp:cNvSpPr/>
      </dsp:nvSpPr>
      <dsp:spPr>
        <a:xfrm>
          <a:off x="2118905" y="0"/>
          <a:ext cx="2064990" cy="342900"/>
        </a:xfrm>
        <a:prstGeom prst="chevron">
          <a:avLst/>
        </a:prstGeom>
        <a:gradFill flip="none" rotWithShape="0">
          <a:gsLst>
            <a:gs pos="0">
              <a:srgbClr val="4472C4"/>
            </a:gs>
            <a:gs pos="5454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FF57675E-6156-412D-A8CC-52A2A3E92D00}">
      <dsp:nvSpPr>
        <dsp:cNvPr id="0" name=""/>
        <dsp:cNvSpPr/>
      </dsp:nvSpPr>
      <dsp:spPr>
        <a:xfrm>
          <a:off x="3770897" y="0"/>
          <a:ext cx="2064990" cy="342900"/>
        </a:xfrm>
        <a:prstGeom prst="chevron">
          <a:avLst/>
        </a:prstGeom>
        <a:gradFill flip="none" rotWithShape="0">
          <a:gsLst>
            <a:gs pos="0">
              <a:srgbClr val="4472C4"/>
            </a:gs>
            <a:gs pos="5454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C6D334F2-0D3C-4A38-ADFF-DA339731409B}">
      <dsp:nvSpPr>
        <dsp:cNvPr id="0" name=""/>
        <dsp:cNvSpPr/>
      </dsp:nvSpPr>
      <dsp:spPr>
        <a:xfrm>
          <a:off x="5422889" y="0"/>
          <a:ext cx="2064990" cy="342900"/>
        </a:xfrm>
        <a:prstGeom prst="chevron">
          <a:avLst/>
        </a:prstGeom>
        <a:gradFill flip="none" rotWithShape="0">
          <a:gsLst>
            <a:gs pos="0">
              <a:srgbClr val="4472C4"/>
            </a:gs>
            <a:gs pos="54545">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CE13190E-66E7-48D7-AEFB-DF4C21856E70}">
      <dsp:nvSpPr>
        <dsp:cNvPr id="0" name=""/>
        <dsp:cNvSpPr/>
      </dsp:nvSpPr>
      <dsp:spPr>
        <a:xfrm>
          <a:off x="7074881" y="0"/>
          <a:ext cx="2064990" cy="342900"/>
        </a:xfrm>
        <a:prstGeom prst="chevron">
          <a:avLst/>
        </a:prstGeom>
        <a:gradFill flip="none" rotWithShape="0">
          <a:gsLst>
            <a:gs pos="0">
              <a:srgbClr val="4472C4"/>
            </a:gs>
            <a:gs pos="54545">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C37516-1255-4C40-A922-7A360072D9DE}">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27</a:t>
          </a:r>
        </a:p>
      </dsp:txBody>
      <dsp:txXfrm>
        <a:off x="4128" y="1468"/>
        <a:ext cx="790792" cy="339963"/>
      </dsp:txXfrm>
    </dsp:sp>
    <dsp:sp modelId="{C8768F31-914B-40D2-B9B1-2AA4E4C0C70B}">
      <dsp:nvSpPr>
        <dsp:cNvPr id="0" name=""/>
        <dsp:cNvSpPr/>
      </dsp:nvSpPr>
      <dsp:spPr>
        <a:xfrm>
          <a:off x="466912" y="0"/>
          <a:ext cx="2064990" cy="342900"/>
        </a:xfrm>
        <a:prstGeom prst="chevron">
          <a:avLst/>
        </a:prstGeom>
        <a:gradFill flip="none" rotWithShape="0">
          <a:gsLst>
            <a:gs pos="0">
              <a:srgbClr val="4472C4"/>
            </a:gs>
            <a:gs pos="63636">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BC712933-9735-4AE7-A463-A0CF468262A9}">
      <dsp:nvSpPr>
        <dsp:cNvPr id="0" name=""/>
        <dsp:cNvSpPr/>
      </dsp:nvSpPr>
      <dsp:spPr>
        <a:xfrm>
          <a:off x="2118905" y="0"/>
          <a:ext cx="2064990" cy="342900"/>
        </a:xfrm>
        <a:prstGeom prst="chevron">
          <a:avLst/>
        </a:prstGeom>
        <a:gradFill flip="none" rotWithShape="0">
          <a:gsLst>
            <a:gs pos="0">
              <a:srgbClr val="4472C4"/>
            </a:gs>
            <a:gs pos="63636">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E551FCBE-12E2-4105-B0EC-C93B01134304}">
      <dsp:nvSpPr>
        <dsp:cNvPr id="0" name=""/>
        <dsp:cNvSpPr/>
      </dsp:nvSpPr>
      <dsp:spPr>
        <a:xfrm>
          <a:off x="3770897" y="0"/>
          <a:ext cx="2064990" cy="342900"/>
        </a:xfrm>
        <a:prstGeom prst="chevron">
          <a:avLst/>
        </a:prstGeom>
        <a:gradFill flip="none" rotWithShape="0">
          <a:gsLst>
            <a:gs pos="0">
              <a:srgbClr val="4472C4"/>
            </a:gs>
            <a:gs pos="63636">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2466F015-000A-4D9D-B951-10049CC32D0D}">
      <dsp:nvSpPr>
        <dsp:cNvPr id="0" name=""/>
        <dsp:cNvSpPr/>
      </dsp:nvSpPr>
      <dsp:spPr>
        <a:xfrm>
          <a:off x="5422889" y="0"/>
          <a:ext cx="2064990" cy="342900"/>
        </a:xfrm>
        <a:prstGeom prst="chevron">
          <a:avLst/>
        </a:prstGeom>
        <a:gradFill flip="none" rotWithShape="0">
          <a:gsLst>
            <a:gs pos="0">
              <a:srgbClr val="4472C4"/>
            </a:gs>
            <a:gs pos="63636">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799D25BB-F3A7-4EE9-B6B4-1F34F9BEFB7F}">
      <dsp:nvSpPr>
        <dsp:cNvPr id="0" name=""/>
        <dsp:cNvSpPr/>
      </dsp:nvSpPr>
      <dsp:spPr>
        <a:xfrm>
          <a:off x="7074881" y="0"/>
          <a:ext cx="2064990" cy="342900"/>
        </a:xfrm>
        <a:prstGeom prst="chevron">
          <a:avLst/>
        </a:prstGeom>
        <a:gradFill flip="none" rotWithShape="0">
          <a:gsLst>
            <a:gs pos="0">
              <a:srgbClr val="4472C4"/>
            </a:gs>
            <a:gs pos="63636">
              <a:srgbClr val="4472C4"/>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75EB74-C92A-43EC-8633-0A4854B4BB93}">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28</a:t>
          </a:r>
        </a:p>
      </dsp:txBody>
      <dsp:txXfrm>
        <a:off x="4128" y="1468"/>
        <a:ext cx="790792" cy="339963"/>
      </dsp:txXfrm>
    </dsp:sp>
    <dsp:sp modelId="{3D96BFA5-DDA2-4965-8BA6-65ACACEB5A02}">
      <dsp:nvSpPr>
        <dsp:cNvPr id="0" name=""/>
        <dsp:cNvSpPr/>
      </dsp:nvSpPr>
      <dsp:spPr>
        <a:xfrm>
          <a:off x="466912" y="0"/>
          <a:ext cx="2064990" cy="342900"/>
        </a:xfrm>
        <a:prstGeom prst="chevron">
          <a:avLst/>
        </a:prstGeom>
        <a:gradFill flip="none" rotWithShape="0">
          <a:gsLst>
            <a:gs pos="0">
              <a:srgbClr val="4472C4"/>
            </a:gs>
            <a:gs pos="7272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FB91692E-5343-4D0F-A58E-291D990DEE16}">
      <dsp:nvSpPr>
        <dsp:cNvPr id="0" name=""/>
        <dsp:cNvSpPr/>
      </dsp:nvSpPr>
      <dsp:spPr>
        <a:xfrm>
          <a:off x="2118905" y="0"/>
          <a:ext cx="2064990" cy="342900"/>
        </a:xfrm>
        <a:prstGeom prst="chevron">
          <a:avLst/>
        </a:prstGeom>
        <a:gradFill flip="none" rotWithShape="0">
          <a:gsLst>
            <a:gs pos="0">
              <a:srgbClr val="4472C4"/>
            </a:gs>
            <a:gs pos="7272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C652A4C6-FC7F-4F1E-8DE4-205125A755A1}">
      <dsp:nvSpPr>
        <dsp:cNvPr id="0" name=""/>
        <dsp:cNvSpPr/>
      </dsp:nvSpPr>
      <dsp:spPr>
        <a:xfrm>
          <a:off x="3770897" y="0"/>
          <a:ext cx="2064990" cy="342900"/>
        </a:xfrm>
        <a:prstGeom prst="chevron">
          <a:avLst/>
        </a:prstGeom>
        <a:gradFill flip="none" rotWithShape="0">
          <a:gsLst>
            <a:gs pos="0">
              <a:srgbClr val="4472C4"/>
            </a:gs>
            <a:gs pos="7272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55207A05-8C1F-4EE9-A18D-5A5FDCDCEA1D}">
      <dsp:nvSpPr>
        <dsp:cNvPr id="0" name=""/>
        <dsp:cNvSpPr/>
      </dsp:nvSpPr>
      <dsp:spPr>
        <a:xfrm>
          <a:off x="5422889" y="0"/>
          <a:ext cx="2064990" cy="342900"/>
        </a:xfrm>
        <a:prstGeom prst="chevron">
          <a:avLst/>
        </a:prstGeom>
        <a:gradFill flip="none" rotWithShape="0">
          <a:gsLst>
            <a:gs pos="0">
              <a:srgbClr val="4472C4"/>
            </a:gs>
            <a:gs pos="7272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E6DAD33C-82C6-4AF8-81E0-DF570165A9D8}">
      <dsp:nvSpPr>
        <dsp:cNvPr id="0" name=""/>
        <dsp:cNvSpPr/>
      </dsp:nvSpPr>
      <dsp:spPr>
        <a:xfrm>
          <a:off x="7074881" y="0"/>
          <a:ext cx="2064990" cy="342900"/>
        </a:xfrm>
        <a:prstGeom prst="chevron">
          <a:avLst/>
        </a:prstGeom>
        <a:gradFill flip="none" rotWithShape="0">
          <a:gsLst>
            <a:gs pos="0">
              <a:srgbClr val="4472C4"/>
            </a:gs>
            <a:gs pos="72727">
              <a:srgbClr val="4472C4"/>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E60B65-C679-4AB9-8CE6-9E0ACC8C2E9F}">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29</a:t>
          </a:r>
        </a:p>
      </dsp:txBody>
      <dsp:txXfrm>
        <a:off x="4128" y="1468"/>
        <a:ext cx="790792" cy="339963"/>
      </dsp:txXfrm>
    </dsp:sp>
    <dsp:sp modelId="{CB7AB40E-6C71-4DAA-87CF-81AC78FC1345}">
      <dsp:nvSpPr>
        <dsp:cNvPr id="0" name=""/>
        <dsp:cNvSpPr/>
      </dsp:nvSpPr>
      <dsp:spPr>
        <a:xfrm>
          <a:off x="466912" y="0"/>
          <a:ext cx="2064990" cy="342900"/>
        </a:xfrm>
        <a:prstGeom prst="chevron">
          <a:avLst/>
        </a:prstGeom>
        <a:gradFill flip="none" rotWithShape="0">
          <a:gsLst>
            <a:gs pos="0">
              <a:srgbClr val="4472C4"/>
            </a:gs>
            <a:gs pos="81818">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7A5BFB12-B463-45C7-9AD3-5CB16D469840}">
      <dsp:nvSpPr>
        <dsp:cNvPr id="0" name=""/>
        <dsp:cNvSpPr/>
      </dsp:nvSpPr>
      <dsp:spPr>
        <a:xfrm>
          <a:off x="2118905" y="0"/>
          <a:ext cx="2064990" cy="342900"/>
        </a:xfrm>
        <a:prstGeom prst="chevron">
          <a:avLst/>
        </a:prstGeom>
        <a:gradFill flip="none" rotWithShape="0">
          <a:gsLst>
            <a:gs pos="0">
              <a:srgbClr val="4472C4"/>
            </a:gs>
            <a:gs pos="81818">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ECD9179F-C1CD-40E2-85B1-71AB6A263494}">
      <dsp:nvSpPr>
        <dsp:cNvPr id="0" name=""/>
        <dsp:cNvSpPr/>
      </dsp:nvSpPr>
      <dsp:spPr>
        <a:xfrm>
          <a:off x="3770897" y="0"/>
          <a:ext cx="2064990" cy="342900"/>
        </a:xfrm>
        <a:prstGeom prst="chevron">
          <a:avLst/>
        </a:prstGeom>
        <a:gradFill flip="none" rotWithShape="0">
          <a:gsLst>
            <a:gs pos="0">
              <a:srgbClr val="4472C4"/>
            </a:gs>
            <a:gs pos="81818">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B2C94750-7B8C-4101-BC01-96EBBF06671E}">
      <dsp:nvSpPr>
        <dsp:cNvPr id="0" name=""/>
        <dsp:cNvSpPr/>
      </dsp:nvSpPr>
      <dsp:spPr>
        <a:xfrm>
          <a:off x="5422889" y="0"/>
          <a:ext cx="2064990" cy="342900"/>
        </a:xfrm>
        <a:prstGeom prst="chevron">
          <a:avLst/>
        </a:prstGeom>
        <a:gradFill flip="none" rotWithShape="0">
          <a:gsLst>
            <a:gs pos="0">
              <a:srgbClr val="4472C4"/>
            </a:gs>
            <a:gs pos="81818">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91E4C8DB-A660-4D65-91D4-620954922129}">
      <dsp:nvSpPr>
        <dsp:cNvPr id="0" name=""/>
        <dsp:cNvSpPr/>
      </dsp:nvSpPr>
      <dsp:spPr>
        <a:xfrm>
          <a:off x="7074881" y="0"/>
          <a:ext cx="2064990" cy="342900"/>
        </a:xfrm>
        <a:prstGeom prst="chevron">
          <a:avLst/>
        </a:prstGeom>
        <a:gradFill flip="none" rotWithShape="0">
          <a:gsLst>
            <a:gs pos="0">
              <a:srgbClr val="4472C4"/>
            </a:gs>
            <a:gs pos="81818">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174EB8-4D18-4E31-968F-CFE348ABB60C}">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a:t>
          </a:r>
        </a:p>
      </dsp:txBody>
      <dsp:txXfrm>
        <a:off x="4128" y="1468"/>
        <a:ext cx="790792" cy="339963"/>
      </dsp:txXfrm>
    </dsp:sp>
    <dsp:sp modelId="{B73DF823-E19F-4A5E-8622-A996A650D24E}">
      <dsp:nvSpPr>
        <dsp:cNvPr id="0" name=""/>
        <dsp:cNvSpPr/>
      </dsp:nvSpPr>
      <dsp:spPr>
        <a:xfrm>
          <a:off x="466912" y="0"/>
          <a:ext cx="2064990" cy="342900"/>
        </a:xfrm>
        <a:prstGeom prst="chevron">
          <a:avLst/>
        </a:prstGeom>
        <a:gradFill flip="none" rotWithShape="0">
          <a:gsLst>
            <a:gs pos="0">
              <a:srgbClr val="4472C4"/>
            </a:gs>
            <a:gs pos="33333">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E5E3820B-E817-41CE-A4F6-6149AF02D633}">
      <dsp:nvSpPr>
        <dsp:cNvPr id="0" name=""/>
        <dsp:cNvSpPr/>
      </dsp:nvSpPr>
      <dsp:spPr>
        <a:xfrm>
          <a:off x="2118905" y="0"/>
          <a:ext cx="2064990"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7A4F81B6-6148-481C-A772-97C0FA341529}">
      <dsp:nvSpPr>
        <dsp:cNvPr id="0" name=""/>
        <dsp:cNvSpPr/>
      </dsp:nvSpPr>
      <dsp:spPr>
        <a:xfrm>
          <a:off x="3770897" y="0"/>
          <a:ext cx="2064990"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E46FF1DD-04A9-4807-BD24-59ECA939C799}">
      <dsp:nvSpPr>
        <dsp:cNvPr id="0" name=""/>
        <dsp:cNvSpPr/>
      </dsp:nvSpPr>
      <dsp:spPr>
        <a:xfrm>
          <a:off x="5422889" y="0"/>
          <a:ext cx="2064990"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9E1D5C2E-8289-487C-A07E-5EF9E6887D67}">
      <dsp:nvSpPr>
        <dsp:cNvPr id="0" name=""/>
        <dsp:cNvSpPr/>
      </dsp:nvSpPr>
      <dsp:spPr>
        <a:xfrm>
          <a:off x="7074881" y="0"/>
          <a:ext cx="2064990" cy="342900"/>
        </a:xfrm>
        <a:prstGeom prst="chevron">
          <a:avLst/>
        </a:prstGeom>
        <a:gradFill flip="none" rotWithShape="0">
          <a:gsLst>
            <a:gs pos="0">
              <a:srgbClr val="A5A5A5"/>
            </a:gs>
            <a:gs pos="33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C970C1-5256-4F42-B756-3DCEB747938F}">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30</a:t>
          </a:r>
        </a:p>
      </dsp:txBody>
      <dsp:txXfrm>
        <a:off x="4128" y="1468"/>
        <a:ext cx="790792" cy="339963"/>
      </dsp:txXfrm>
    </dsp:sp>
    <dsp:sp modelId="{C8BBCDF5-28B8-46EC-ABCC-E60AE757AD26}">
      <dsp:nvSpPr>
        <dsp:cNvPr id="0" name=""/>
        <dsp:cNvSpPr/>
      </dsp:nvSpPr>
      <dsp:spPr>
        <a:xfrm>
          <a:off x="466912" y="0"/>
          <a:ext cx="2064990" cy="342900"/>
        </a:xfrm>
        <a:prstGeom prst="chevron">
          <a:avLst/>
        </a:prstGeom>
        <a:gradFill flip="none" rotWithShape="0">
          <a:gsLst>
            <a:gs pos="0">
              <a:srgbClr val="4472C4"/>
            </a:gs>
            <a:gs pos="90909">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51CBC2B0-F51C-470D-ACF9-C47599D16930}">
      <dsp:nvSpPr>
        <dsp:cNvPr id="0" name=""/>
        <dsp:cNvSpPr/>
      </dsp:nvSpPr>
      <dsp:spPr>
        <a:xfrm>
          <a:off x="2118905" y="0"/>
          <a:ext cx="2064990" cy="342900"/>
        </a:xfrm>
        <a:prstGeom prst="chevron">
          <a:avLst/>
        </a:prstGeom>
        <a:gradFill flip="none" rotWithShape="0">
          <a:gsLst>
            <a:gs pos="0">
              <a:srgbClr val="4472C4"/>
            </a:gs>
            <a:gs pos="90909">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63DB2B42-2614-424E-9821-91A85FB1438C}">
      <dsp:nvSpPr>
        <dsp:cNvPr id="0" name=""/>
        <dsp:cNvSpPr/>
      </dsp:nvSpPr>
      <dsp:spPr>
        <a:xfrm>
          <a:off x="3770897" y="0"/>
          <a:ext cx="2064990" cy="342900"/>
        </a:xfrm>
        <a:prstGeom prst="chevron">
          <a:avLst/>
        </a:prstGeom>
        <a:gradFill flip="none" rotWithShape="0">
          <a:gsLst>
            <a:gs pos="0">
              <a:srgbClr val="4472C4"/>
            </a:gs>
            <a:gs pos="90909">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60A77BBF-EC38-4060-BA3E-90451C95700C}">
      <dsp:nvSpPr>
        <dsp:cNvPr id="0" name=""/>
        <dsp:cNvSpPr/>
      </dsp:nvSpPr>
      <dsp:spPr>
        <a:xfrm>
          <a:off x="5422889" y="0"/>
          <a:ext cx="2064990" cy="342900"/>
        </a:xfrm>
        <a:prstGeom prst="chevron">
          <a:avLst/>
        </a:prstGeom>
        <a:gradFill flip="none" rotWithShape="0">
          <a:gsLst>
            <a:gs pos="0">
              <a:srgbClr val="4472C4"/>
            </a:gs>
            <a:gs pos="90909">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2855C501-629B-4774-8E74-D92ACB99609F}">
      <dsp:nvSpPr>
        <dsp:cNvPr id="0" name=""/>
        <dsp:cNvSpPr/>
      </dsp:nvSpPr>
      <dsp:spPr>
        <a:xfrm>
          <a:off x="7074881" y="0"/>
          <a:ext cx="2064990" cy="342900"/>
        </a:xfrm>
        <a:prstGeom prst="chevron">
          <a:avLst/>
        </a:prstGeom>
        <a:gradFill flip="none" rotWithShape="0">
          <a:gsLst>
            <a:gs pos="0">
              <a:srgbClr val="4472C4"/>
            </a:gs>
            <a:gs pos="90909">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87D235-CA49-4F0C-A533-A9C5529D9D0D}">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31</a:t>
          </a:r>
        </a:p>
      </dsp:txBody>
      <dsp:txXfrm>
        <a:off x="4128" y="1468"/>
        <a:ext cx="790792" cy="339963"/>
      </dsp:txXfrm>
    </dsp:sp>
    <dsp:sp modelId="{7AC2184C-7792-4C73-AFA8-95F0309DE64B}">
      <dsp:nvSpPr>
        <dsp:cNvPr id="0" name=""/>
        <dsp:cNvSpPr/>
      </dsp:nvSpPr>
      <dsp:spPr>
        <a:xfrm>
          <a:off x="466912" y="0"/>
          <a:ext cx="2064990" cy="342900"/>
        </a:xfrm>
        <a:prstGeom prst="chevron">
          <a:avLst/>
        </a:prstGeom>
        <a:gradFill flip="none" rotWithShape="0">
          <a:gsLst>
            <a:gs pos="0">
              <a:srgbClr val="4472C4"/>
            </a:gs>
            <a:gs pos="16667">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DB843C50-0F8A-4ED9-80B5-CACECC32F555}">
      <dsp:nvSpPr>
        <dsp:cNvPr id="0" name=""/>
        <dsp:cNvSpPr/>
      </dsp:nvSpPr>
      <dsp:spPr>
        <a:xfrm>
          <a:off x="2118905" y="0"/>
          <a:ext cx="2064990" cy="342900"/>
        </a:xfrm>
        <a:prstGeom prst="chevron">
          <a:avLst/>
        </a:prstGeom>
        <a:gradFill flip="none" rotWithShape="0">
          <a:gsLst>
            <a:gs pos="0">
              <a:srgbClr val="4472C4"/>
            </a:gs>
            <a:gs pos="16667">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4DC2FC9F-7F18-4D1B-B504-34E4C291E08E}">
      <dsp:nvSpPr>
        <dsp:cNvPr id="0" name=""/>
        <dsp:cNvSpPr/>
      </dsp:nvSpPr>
      <dsp:spPr>
        <a:xfrm>
          <a:off x="3770897" y="0"/>
          <a:ext cx="2064990" cy="342900"/>
        </a:xfrm>
        <a:prstGeom prst="chevron">
          <a:avLst/>
        </a:prstGeom>
        <a:gradFill flip="none" rotWithShape="0">
          <a:gsLst>
            <a:gs pos="0">
              <a:srgbClr val="4472C4"/>
            </a:gs>
            <a:gs pos="16667">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DA29F34D-BF8D-4531-BEDB-28EECA7DAA2A}">
      <dsp:nvSpPr>
        <dsp:cNvPr id="0" name=""/>
        <dsp:cNvSpPr/>
      </dsp:nvSpPr>
      <dsp:spPr>
        <a:xfrm>
          <a:off x="5422889" y="0"/>
          <a:ext cx="2064990" cy="342900"/>
        </a:xfrm>
        <a:prstGeom prst="chevron">
          <a:avLst/>
        </a:prstGeom>
        <a:gradFill flip="none" rotWithShape="0">
          <a:gsLst>
            <a:gs pos="0">
              <a:srgbClr val="4472C4"/>
            </a:gs>
            <a:gs pos="16667">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86AB8A39-B5E9-46E9-A932-60C3F64EACD7}">
      <dsp:nvSpPr>
        <dsp:cNvPr id="0" name=""/>
        <dsp:cNvSpPr/>
      </dsp:nvSpPr>
      <dsp:spPr>
        <a:xfrm>
          <a:off x="7074881" y="0"/>
          <a:ext cx="2064990" cy="342900"/>
        </a:xfrm>
        <a:prstGeom prst="chevron">
          <a:avLst/>
        </a:prstGeom>
        <a:gradFill flip="none" rotWithShape="0">
          <a:gsLst>
            <a:gs pos="0">
              <a:srgbClr val="4472C4"/>
            </a:gs>
            <a:gs pos="16667">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B2ADB8-2088-4F84-9987-9762FCEE2CBD}">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32</a:t>
          </a:r>
        </a:p>
      </dsp:txBody>
      <dsp:txXfrm>
        <a:off x="4128" y="1468"/>
        <a:ext cx="790792" cy="339963"/>
      </dsp:txXfrm>
    </dsp:sp>
    <dsp:sp modelId="{9C82E2F1-9912-495A-878D-04E07A4A6A76}">
      <dsp:nvSpPr>
        <dsp:cNvPr id="0" name=""/>
        <dsp:cNvSpPr/>
      </dsp:nvSpPr>
      <dsp:spPr>
        <a:xfrm>
          <a:off x="466912" y="0"/>
          <a:ext cx="2064990" cy="342900"/>
        </a:xfrm>
        <a:prstGeom prst="chevron">
          <a:avLst/>
        </a:prstGeom>
        <a:gradFill flip="none" rotWithShape="0">
          <a:gsLst>
            <a:gs pos="0">
              <a:srgbClr val="4472C4"/>
            </a:gs>
            <a:gs pos="3333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3BB54314-D588-4329-B408-B00BA567F3B5}">
      <dsp:nvSpPr>
        <dsp:cNvPr id="0" name=""/>
        <dsp:cNvSpPr/>
      </dsp:nvSpPr>
      <dsp:spPr>
        <a:xfrm>
          <a:off x="2118905" y="0"/>
          <a:ext cx="2064990" cy="342900"/>
        </a:xfrm>
        <a:prstGeom prst="chevron">
          <a:avLst/>
        </a:prstGeom>
        <a:gradFill flip="none" rotWithShape="0">
          <a:gsLst>
            <a:gs pos="0">
              <a:srgbClr val="4472C4"/>
            </a:gs>
            <a:gs pos="3333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E90F8BA2-F92E-4186-8646-D09D911F84FE}">
      <dsp:nvSpPr>
        <dsp:cNvPr id="0" name=""/>
        <dsp:cNvSpPr/>
      </dsp:nvSpPr>
      <dsp:spPr>
        <a:xfrm>
          <a:off x="3770897" y="0"/>
          <a:ext cx="2064990" cy="342900"/>
        </a:xfrm>
        <a:prstGeom prst="chevron">
          <a:avLst/>
        </a:prstGeom>
        <a:gradFill flip="none" rotWithShape="0">
          <a:gsLst>
            <a:gs pos="0">
              <a:srgbClr val="4472C4"/>
            </a:gs>
            <a:gs pos="3333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B995E8EB-56D0-423F-956B-68CA25CB61C6}">
      <dsp:nvSpPr>
        <dsp:cNvPr id="0" name=""/>
        <dsp:cNvSpPr/>
      </dsp:nvSpPr>
      <dsp:spPr>
        <a:xfrm>
          <a:off x="5422889" y="0"/>
          <a:ext cx="2064990" cy="342900"/>
        </a:xfrm>
        <a:prstGeom prst="chevron">
          <a:avLst/>
        </a:prstGeom>
        <a:gradFill flip="none" rotWithShape="0">
          <a:gsLst>
            <a:gs pos="0">
              <a:srgbClr val="4472C4"/>
            </a:gs>
            <a:gs pos="3333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7BAF4DD1-A95B-4513-9C62-B5ED9DE2C5C4}">
      <dsp:nvSpPr>
        <dsp:cNvPr id="0" name=""/>
        <dsp:cNvSpPr/>
      </dsp:nvSpPr>
      <dsp:spPr>
        <a:xfrm>
          <a:off x="7074881" y="0"/>
          <a:ext cx="2064990" cy="342900"/>
        </a:xfrm>
        <a:prstGeom prst="chevron">
          <a:avLst/>
        </a:prstGeom>
        <a:gradFill flip="none" rotWithShape="0">
          <a:gsLst>
            <a:gs pos="0">
              <a:srgbClr val="4472C4"/>
            </a:gs>
            <a:gs pos="33333">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003D66-2C67-4105-A078-E1E60F8E65F1}">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33</a:t>
          </a:r>
        </a:p>
      </dsp:txBody>
      <dsp:txXfrm>
        <a:off x="4128" y="1468"/>
        <a:ext cx="790792" cy="339963"/>
      </dsp:txXfrm>
    </dsp:sp>
    <dsp:sp modelId="{AF451240-B5A5-4415-BACE-73BAB98B1A19}">
      <dsp:nvSpPr>
        <dsp:cNvPr id="0" name=""/>
        <dsp:cNvSpPr/>
      </dsp:nvSpPr>
      <dsp:spPr>
        <a:xfrm>
          <a:off x="466912" y="0"/>
          <a:ext cx="2064990" cy="342900"/>
        </a:xfrm>
        <a:prstGeom prst="chevron">
          <a:avLst/>
        </a:prstGeom>
        <a:gradFill flip="none" rotWithShape="0">
          <a:gsLst>
            <a:gs pos="0">
              <a:srgbClr val="4472C4"/>
            </a:gs>
            <a:gs pos="50000">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EE372B6D-0456-4116-B618-62F0FD645067}">
      <dsp:nvSpPr>
        <dsp:cNvPr id="0" name=""/>
        <dsp:cNvSpPr/>
      </dsp:nvSpPr>
      <dsp:spPr>
        <a:xfrm>
          <a:off x="2118905" y="0"/>
          <a:ext cx="2064990" cy="342900"/>
        </a:xfrm>
        <a:prstGeom prst="chevron">
          <a:avLst/>
        </a:prstGeom>
        <a:gradFill flip="none" rotWithShape="0">
          <a:gsLst>
            <a:gs pos="0">
              <a:srgbClr val="4472C4"/>
            </a:gs>
            <a:gs pos="50000">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7FA464B3-B848-4DF9-9EEA-204E95AF1D62}">
      <dsp:nvSpPr>
        <dsp:cNvPr id="0" name=""/>
        <dsp:cNvSpPr/>
      </dsp:nvSpPr>
      <dsp:spPr>
        <a:xfrm>
          <a:off x="3770897" y="0"/>
          <a:ext cx="2064990" cy="342900"/>
        </a:xfrm>
        <a:prstGeom prst="chevron">
          <a:avLst/>
        </a:prstGeom>
        <a:gradFill flip="none" rotWithShape="0">
          <a:gsLst>
            <a:gs pos="0">
              <a:srgbClr val="4472C4"/>
            </a:gs>
            <a:gs pos="50000">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ED779AAC-83BF-4F90-8657-A639A7D24095}">
      <dsp:nvSpPr>
        <dsp:cNvPr id="0" name=""/>
        <dsp:cNvSpPr/>
      </dsp:nvSpPr>
      <dsp:spPr>
        <a:xfrm>
          <a:off x="5422889" y="0"/>
          <a:ext cx="2064990" cy="342900"/>
        </a:xfrm>
        <a:prstGeom prst="chevron">
          <a:avLst/>
        </a:prstGeom>
        <a:gradFill flip="none" rotWithShape="0">
          <a:gsLst>
            <a:gs pos="0">
              <a:srgbClr val="4472C4"/>
            </a:gs>
            <a:gs pos="50000">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18C25853-7D8E-4B16-AD93-67082EDAE59A}">
      <dsp:nvSpPr>
        <dsp:cNvPr id="0" name=""/>
        <dsp:cNvSpPr/>
      </dsp:nvSpPr>
      <dsp:spPr>
        <a:xfrm>
          <a:off x="7074881" y="0"/>
          <a:ext cx="2064990" cy="342900"/>
        </a:xfrm>
        <a:prstGeom prst="chevron">
          <a:avLst/>
        </a:prstGeom>
        <a:gradFill flip="none" rotWithShape="0">
          <a:gsLst>
            <a:gs pos="0">
              <a:srgbClr val="4472C4"/>
            </a:gs>
            <a:gs pos="50000">
              <a:srgbClr val="4472C4"/>
            </a:gs>
            <a:gs pos="6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FD6472-2B84-455B-B23A-FE1C7347FF1D}">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34</a:t>
          </a:r>
        </a:p>
      </dsp:txBody>
      <dsp:txXfrm>
        <a:off x="4128" y="1468"/>
        <a:ext cx="790792" cy="339963"/>
      </dsp:txXfrm>
    </dsp:sp>
    <dsp:sp modelId="{51AAB0EB-A4B5-45ED-BA70-4597041A35C8}">
      <dsp:nvSpPr>
        <dsp:cNvPr id="0" name=""/>
        <dsp:cNvSpPr/>
      </dsp:nvSpPr>
      <dsp:spPr>
        <a:xfrm>
          <a:off x="466912" y="0"/>
          <a:ext cx="2064990" cy="342900"/>
        </a:xfrm>
        <a:prstGeom prst="chevron">
          <a:avLst/>
        </a:prstGeom>
        <a:gradFill flip="none" rotWithShape="0">
          <a:gsLst>
            <a:gs pos="0">
              <a:srgbClr val="4472C4"/>
            </a:gs>
            <a:gs pos="6666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B7E9145F-F44A-406E-9736-32E349210085}">
      <dsp:nvSpPr>
        <dsp:cNvPr id="0" name=""/>
        <dsp:cNvSpPr/>
      </dsp:nvSpPr>
      <dsp:spPr>
        <a:xfrm>
          <a:off x="2118905" y="0"/>
          <a:ext cx="2064990" cy="342900"/>
        </a:xfrm>
        <a:prstGeom prst="chevron">
          <a:avLst/>
        </a:prstGeom>
        <a:gradFill flip="none" rotWithShape="0">
          <a:gsLst>
            <a:gs pos="0">
              <a:srgbClr val="4472C4"/>
            </a:gs>
            <a:gs pos="6666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8399E802-52E6-497E-9594-3FADFC28430B}">
      <dsp:nvSpPr>
        <dsp:cNvPr id="0" name=""/>
        <dsp:cNvSpPr/>
      </dsp:nvSpPr>
      <dsp:spPr>
        <a:xfrm>
          <a:off x="3770897" y="0"/>
          <a:ext cx="2064990" cy="342900"/>
        </a:xfrm>
        <a:prstGeom prst="chevron">
          <a:avLst/>
        </a:prstGeom>
        <a:gradFill flip="none" rotWithShape="0">
          <a:gsLst>
            <a:gs pos="0">
              <a:srgbClr val="4472C4"/>
            </a:gs>
            <a:gs pos="6666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EE700493-A908-446A-B996-5AB35E48B0BC}">
      <dsp:nvSpPr>
        <dsp:cNvPr id="0" name=""/>
        <dsp:cNvSpPr/>
      </dsp:nvSpPr>
      <dsp:spPr>
        <a:xfrm>
          <a:off x="5422889" y="0"/>
          <a:ext cx="2064990" cy="342900"/>
        </a:xfrm>
        <a:prstGeom prst="chevron">
          <a:avLst/>
        </a:prstGeom>
        <a:gradFill flip="none" rotWithShape="0">
          <a:gsLst>
            <a:gs pos="0">
              <a:srgbClr val="4472C4"/>
            </a:gs>
            <a:gs pos="6666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9D7DB0A1-2CBF-477F-96EB-979CD0B02275}">
      <dsp:nvSpPr>
        <dsp:cNvPr id="0" name=""/>
        <dsp:cNvSpPr/>
      </dsp:nvSpPr>
      <dsp:spPr>
        <a:xfrm>
          <a:off x="7074881" y="0"/>
          <a:ext cx="2064990" cy="342900"/>
        </a:xfrm>
        <a:prstGeom prst="chevron">
          <a:avLst/>
        </a:prstGeom>
        <a:gradFill flip="none" rotWithShape="0">
          <a:gsLst>
            <a:gs pos="0">
              <a:srgbClr val="4472C4"/>
            </a:gs>
            <a:gs pos="66667">
              <a:srgbClr val="4472C4"/>
            </a:gs>
            <a:gs pos="8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3B55AD-4CE4-497D-ACB0-3464542B2B96}">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35</a:t>
          </a:r>
        </a:p>
      </dsp:txBody>
      <dsp:txXfrm>
        <a:off x="4128" y="1468"/>
        <a:ext cx="790792" cy="339963"/>
      </dsp:txXfrm>
    </dsp:sp>
    <dsp:sp modelId="{854556D6-92FC-4A72-8068-D130DEFF4E84}">
      <dsp:nvSpPr>
        <dsp:cNvPr id="0" name=""/>
        <dsp:cNvSpPr/>
      </dsp:nvSpPr>
      <dsp:spPr>
        <a:xfrm>
          <a:off x="466912" y="0"/>
          <a:ext cx="2064990" cy="342900"/>
        </a:xfrm>
        <a:prstGeom prst="chevron">
          <a:avLst/>
        </a:prstGeom>
        <a:gradFill flip="none" rotWithShape="0">
          <a:gsLst>
            <a:gs pos="0">
              <a:srgbClr val="4472C4"/>
            </a:gs>
            <a:gs pos="83333">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CEDA7BD6-2888-4831-9489-8DF184BAC5DF}">
      <dsp:nvSpPr>
        <dsp:cNvPr id="0" name=""/>
        <dsp:cNvSpPr/>
      </dsp:nvSpPr>
      <dsp:spPr>
        <a:xfrm>
          <a:off x="2118905" y="0"/>
          <a:ext cx="2064990" cy="342900"/>
        </a:xfrm>
        <a:prstGeom prst="chevron">
          <a:avLst/>
        </a:prstGeom>
        <a:gradFill flip="none" rotWithShape="0">
          <a:gsLst>
            <a:gs pos="0">
              <a:srgbClr val="4472C4"/>
            </a:gs>
            <a:gs pos="83333">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ED078DFF-D3AE-4401-A27F-5EE2A3901B7B}">
      <dsp:nvSpPr>
        <dsp:cNvPr id="0" name=""/>
        <dsp:cNvSpPr/>
      </dsp:nvSpPr>
      <dsp:spPr>
        <a:xfrm>
          <a:off x="3770897" y="0"/>
          <a:ext cx="2064990" cy="342900"/>
        </a:xfrm>
        <a:prstGeom prst="chevron">
          <a:avLst/>
        </a:prstGeom>
        <a:gradFill flip="none" rotWithShape="0">
          <a:gsLst>
            <a:gs pos="0">
              <a:srgbClr val="4472C4"/>
            </a:gs>
            <a:gs pos="83333">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A163A27A-9264-4C8B-8D23-95FD4A1F85BA}">
      <dsp:nvSpPr>
        <dsp:cNvPr id="0" name=""/>
        <dsp:cNvSpPr/>
      </dsp:nvSpPr>
      <dsp:spPr>
        <a:xfrm>
          <a:off x="5422889" y="0"/>
          <a:ext cx="2064990" cy="342900"/>
        </a:xfrm>
        <a:prstGeom prst="chevron">
          <a:avLst/>
        </a:prstGeom>
        <a:gradFill flip="none" rotWithShape="0">
          <a:gsLst>
            <a:gs pos="0">
              <a:srgbClr val="4472C4"/>
            </a:gs>
            <a:gs pos="83333">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89DE3DC7-C96F-42D1-B89F-2CAA6508C4F7}">
      <dsp:nvSpPr>
        <dsp:cNvPr id="0" name=""/>
        <dsp:cNvSpPr/>
      </dsp:nvSpPr>
      <dsp:spPr>
        <a:xfrm>
          <a:off x="7074881" y="0"/>
          <a:ext cx="2064990" cy="342900"/>
        </a:xfrm>
        <a:prstGeom prst="chevron">
          <a:avLst/>
        </a:prstGeom>
        <a:gradFill flip="none" rotWithShape="0">
          <a:gsLst>
            <a:gs pos="0">
              <a:srgbClr val="4472C4"/>
            </a:gs>
            <a:gs pos="83333">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DAFA6D-0B20-4EC3-AE73-70013192C99A}">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36</a:t>
          </a:r>
        </a:p>
      </dsp:txBody>
      <dsp:txXfrm>
        <a:off x="4128" y="1468"/>
        <a:ext cx="790792" cy="339963"/>
      </dsp:txXfrm>
    </dsp:sp>
    <dsp:sp modelId="{1B4A7F95-695B-4335-B7C8-5E441E35BC63}">
      <dsp:nvSpPr>
        <dsp:cNvPr id="0" name=""/>
        <dsp:cNvSpPr/>
      </dsp:nvSpPr>
      <dsp:spPr>
        <a:xfrm>
          <a:off x="466912" y="0"/>
          <a:ext cx="2064990" cy="342900"/>
        </a:xfrm>
        <a:prstGeom prst="chevron">
          <a:avLst/>
        </a:prstGeom>
        <a:gradFill flip="none" rotWithShape="0">
          <a:gsLst>
            <a:gs pos="0">
              <a:srgbClr val="4472C4"/>
            </a:gs>
            <a:gs pos="10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EE749371-7EBF-454F-AA0A-2A65CFADC792}">
      <dsp:nvSpPr>
        <dsp:cNvPr id="0" name=""/>
        <dsp:cNvSpPr/>
      </dsp:nvSpPr>
      <dsp:spPr>
        <a:xfrm>
          <a:off x="2118905" y="0"/>
          <a:ext cx="2064990" cy="342900"/>
        </a:xfrm>
        <a:prstGeom prst="chevron">
          <a:avLst/>
        </a:prstGeom>
        <a:gradFill flip="none" rotWithShape="0">
          <a:gsLst>
            <a:gs pos="0">
              <a:srgbClr val="4472C4"/>
            </a:gs>
            <a:gs pos="10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D5AF595D-095E-4568-AA65-B3F3C768FA79}">
      <dsp:nvSpPr>
        <dsp:cNvPr id="0" name=""/>
        <dsp:cNvSpPr/>
      </dsp:nvSpPr>
      <dsp:spPr>
        <a:xfrm>
          <a:off x="3770897" y="0"/>
          <a:ext cx="2064990" cy="342900"/>
        </a:xfrm>
        <a:prstGeom prst="chevron">
          <a:avLst/>
        </a:prstGeom>
        <a:gradFill flip="none" rotWithShape="0">
          <a:gsLst>
            <a:gs pos="0">
              <a:srgbClr val="4472C4"/>
            </a:gs>
            <a:gs pos="10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A975E466-B466-46BF-97EF-F904CA718908}">
      <dsp:nvSpPr>
        <dsp:cNvPr id="0" name=""/>
        <dsp:cNvSpPr/>
      </dsp:nvSpPr>
      <dsp:spPr>
        <a:xfrm>
          <a:off x="5422889" y="0"/>
          <a:ext cx="2064990" cy="342900"/>
        </a:xfrm>
        <a:prstGeom prst="chevron">
          <a:avLst/>
        </a:prstGeom>
        <a:gradFill flip="none" rotWithShape="0">
          <a:gsLst>
            <a:gs pos="0">
              <a:srgbClr val="4472C4"/>
            </a:gs>
            <a:gs pos="10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E928F90F-FE36-45A3-8AC3-8A4707893450}">
      <dsp:nvSpPr>
        <dsp:cNvPr id="0" name=""/>
        <dsp:cNvSpPr/>
      </dsp:nvSpPr>
      <dsp:spPr>
        <a:xfrm>
          <a:off x="7074881" y="0"/>
          <a:ext cx="2064990" cy="342900"/>
        </a:xfrm>
        <a:prstGeom prst="chevron">
          <a:avLst/>
        </a:prstGeom>
        <a:gradFill flip="none" rotWithShape="0">
          <a:gsLst>
            <a:gs pos="0">
              <a:srgbClr val="4472C4"/>
            </a:gs>
            <a:gs pos="100000">
              <a:srgbClr val="4472C4"/>
            </a:gs>
            <a:gs pos="100000">
              <a:srgbClr val="4472C4"/>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F67000-684E-4DE0-9CFA-F3C1674BC8A4}">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4</a:t>
          </a:r>
        </a:p>
      </dsp:txBody>
      <dsp:txXfrm>
        <a:off x="4128" y="1468"/>
        <a:ext cx="790792" cy="339963"/>
      </dsp:txXfrm>
    </dsp:sp>
    <dsp:sp modelId="{EF86B7EC-E817-4468-8198-E3E22A7C8273}">
      <dsp:nvSpPr>
        <dsp:cNvPr id="0" name=""/>
        <dsp:cNvSpPr/>
      </dsp:nvSpPr>
      <dsp:spPr>
        <a:xfrm>
          <a:off x="466912" y="0"/>
          <a:ext cx="2064990" cy="342900"/>
        </a:xfrm>
        <a:prstGeom prst="chevron">
          <a:avLst/>
        </a:prstGeom>
        <a:gradFill flip="none" rotWithShape="0">
          <a:gsLst>
            <a:gs pos="0">
              <a:srgbClr val="4472C4"/>
            </a:gs>
            <a:gs pos="41667">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2DA132B2-764F-4862-B73B-31F4E90CB7E4}">
      <dsp:nvSpPr>
        <dsp:cNvPr id="0" name=""/>
        <dsp:cNvSpPr/>
      </dsp:nvSpPr>
      <dsp:spPr>
        <a:xfrm>
          <a:off x="2118905" y="0"/>
          <a:ext cx="2064990" cy="342900"/>
        </a:xfrm>
        <a:prstGeom prst="chevron">
          <a:avLst/>
        </a:prstGeom>
        <a:gradFill flip="none" rotWithShape="0">
          <a:gsLst>
            <a:gs pos="0">
              <a:srgbClr val="A5A5A5"/>
            </a:gs>
            <a:gs pos="41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425FAE26-7933-4096-8D64-B9114EE40D14}">
      <dsp:nvSpPr>
        <dsp:cNvPr id="0" name=""/>
        <dsp:cNvSpPr/>
      </dsp:nvSpPr>
      <dsp:spPr>
        <a:xfrm>
          <a:off x="3770897" y="0"/>
          <a:ext cx="2064990" cy="342900"/>
        </a:xfrm>
        <a:prstGeom prst="chevron">
          <a:avLst/>
        </a:prstGeom>
        <a:gradFill flip="none" rotWithShape="0">
          <a:gsLst>
            <a:gs pos="0">
              <a:srgbClr val="A5A5A5"/>
            </a:gs>
            <a:gs pos="41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A1B5BB02-B3F4-42A5-8548-F55C38CABAB7}">
      <dsp:nvSpPr>
        <dsp:cNvPr id="0" name=""/>
        <dsp:cNvSpPr/>
      </dsp:nvSpPr>
      <dsp:spPr>
        <a:xfrm>
          <a:off x="5422889" y="0"/>
          <a:ext cx="2064990" cy="342900"/>
        </a:xfrm>
        <a:prstGeom prst="chevron">
          <a:avLst/>
        </a:prstGeom>
        <a:gradFill flip="none" rotWithShape="0">
          <a:gsLst>
            <a:gs pos="0">
              <a:srgbClr val="A5A5A5"/>
            </a:gs>
            <a:gs pos="41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9396DE8C-92BF-41E9-A2A8-31E6C5C28635}">
      <dsp:nvSpPr>
        <dsp:cNvPr id="0" name=""/>
        <dsp:cNvSpPr/>
      </dsp:nvSpPr>
      <dsp:spPr>
        <a:xfrm>
          <a:off x="7074881" y="0"/>
          <a:ext cx="2064990" cy="342900"/>
        </a:xfrm>
        <a:prstGeom prst="chevron">
          <a:avLst/>
        </a:prstGeom>
        <a:gradFill flip="none" rotWithShape="0">
          <a:gsLst>
            <a:gs pos="0">
              <a:srgbClr val="A5A5A5"/>
            </a:gs>
            <a:gs pos="41667">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A812E2-FDF3-40EA-8660-7EEA56B3A669}">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5</a:t>
          </a:r>
        </a:p>
      </dsp:txBody>
      <dsp:txXfrm>
        <a:off x="4128" y="1468"/>
        <a:ext cx="790792" cy="339963"/>
      </dsp:txXfrm>
    </dsp:sp>
    <dsp:sp modelId="{32CBDED7-9B0E-48C4-B3ED-0DECAE2E3631}">
      <dsp:nvSpPr>
        <dsp:cNvPr id="0" name=""/>
        <dsp:cNvSpPr/>
      </dsp:nvSpPr>
      <dsp:spPr>
        <a:xfrm>
          <a:off x="466912" y="0"/>
          <a:ext cx="2064990" cy="342900"/>
        </a:xfrm>
        <a:prstGeom prst="chevron">
          <a:avLst/>
        </a:prstGeom>
        <a:gradFill flip="none" rotWithShape="0">
          <a:gsLst>
            <a:gs pos="0">
              <a:srgbClr val="4472C4"/>
            </a:gs>
            <a:gs pos="50000">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209EB7E4-9735-4765-82D9-245A110F4BBB}">
      <dsp:nvSpPr>
        <dsp:cNvPr id="0" name=""/>
        <dsp:cNvSpPr/>
      </dsp:nvSpPr>
      <dsp:spPr>
        <a:xfrm>
          <a:off x="2118905" y="0"/>
          <a:ext cx="2064990"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F1D592AD-6938-4CEE-BEAD-FEFB5B19F706}">
      <dsp:nvSpPr>
        <dsp:cNvPr id="0" name=""/>
        <dsp:cNvSpPr/>
      </dsp:nvSpPr>
      <dsp:spPr>
        <a:xfrm>
          <a:off x="3770897" y="0"/>
          <a:ext cx="2064990"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5552C668-885B-4C46-A4C6-33327F727BC6}">
      <dsp:nvSpPr>
        <dsp:cNvPr id="0" name=""/>
        <dsp:cNvSpPr/>
      </dsp:nvSpPr>
      <dsp:spPr>
        <a:xfrm>
          <a:off x="5422889" y="0"/>
          <a:ext cx="2064990"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246D1AB6-9DD7-424E-AFF3-834283704B4B}">
      <dsp:nvSpPr>
        <dsp:cNvPr id="0" name=""/>
        <dsp:cNvSpPr/>
      </dsp:nvSpPr>
      <dsp:spPr>
        <a:xfrm>
          <a:off x="7074881" y="0"/>
          <a:ext cx="2064990" cy="342900"/>
        </a:xfrm>
        <a:prstGeom prst="chevron">
          <a:avLst/>
        </a:prstGeom>
        <a:gradFill flip="none" rotWithShape="0">
          <a:gsLst>
            <a:gs pos="0">
              <a:srgbClr val="A5A5A5"/>
            </a:gs>
            <a:gs pos="50000">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7607FC-BAFD-41B4-B773-56B0EB8D59CC}">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6</a:t>
          </a:r>
        </a:p>
      </dsp:txBody>
      <dsp:txXfrm>
        <a:off x="4128" y="1468"/>
        <a:ext cx="790792" cy="339963"/>
      </dsp:txXfrm>
    </dsp:sp>
    <dsp:sp modelId="{2743EF5C-A722-418D-A929-46F41C522B5B}">
      <dsp:nvSpPr>
        <dsp:cNvPr id="0" name=""/>
        <dsp:cNvSpPr/>
      </dsp:nvSpPr>
      <dsp:spPr>
        <a:xfrm>
          <a:off x="466912" y="0"/>
          <a:ext cx="2064990" cy="342900"/>
        </a:xfrm>
        <a:prstGeom prst="chevron">
          <a:avLst/>
        </a:prstGeom>
        <a:gradFill flip="none" rotWithShape="0">
          <a:gsLst>
            <a:gs pos="0">
              <a:srgbClr val="4472C4"/>
            </a:gs>
            <a:gs pos="58333">
              <a:srgbClr val="4472C4"/>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92AD4991-17A3-4628-8A63-AA1210F376A8}">
      <dsp:nvSpPr>
        <dsp:cNvPr id="0" name=""/>
        <dsp:cNvSpPr/>
      </dsp:nvSpPr>
      <dsp:spPr>
        <a:xfrm>
          <a:off x="2118905" y="0"/>
          <a:ext cx="2064990" cy="342900"/>
        </a:xfrm>
        <a:prstGeom prst="chevron">
          <a:avLst/>
        </a:prstGeom>
        <a:gradFill flip="none" rotWithShape="0">
          <a:gsLst>
            <a:gs pos="0">
              <a:srgbClr val="A5A5A5"/>
            </a:gs>
            <a:gs pos="58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3E2A09FE-954A-4F54-A206-5B3E23243C10}">
      <dsp:nvSpPr>
        <dsp:cNvPr id="0" name=""/>
        <dsp:cNvSpPr/>
      </dsp:nvSpPr>
      <dsp:spPr>
        <a:xfrm>
          <a:off x="3770897" y="0"/>
          <a:ext cx="2064990" cy="342900"/>
        </a:xfrm>
        <a:prstGeom prst="chevron">
          <a:avLst/>
        </a:prstGeom>
        <a:gradFill flip="none" rotWithShape="0">
          <a:gsLst>
            <a:gs pos="0">
              <a:srgbClr val="A5A5A5"/>
            </a:gs>
            <a:gs pos="58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2010630F-9F5D-446E-878D-BB1C0F87FC80}">
      <dsp:nvSpPr>
        <dsp:cNvPr id="0" name=""/>
        <dsp:cNvSpPr/>
      </dsp:nvSpPr>
      <dsp:spPr>
        <a:xfrm>
          <a:off x="5422889" y="0"/>
          <a:ext cx="2064990" cy="342900"/>
        </a:xfrm>
        <a:prstGeom prst="chevron">
          <a:avLst/>
        </a:prstGeom>
        <a:gradFill flip="none" rotWithShape="0">
          <a:gsLst>
            <a:gs pos="0">
              <a:srgbClr val="A5A5A5"/>
            </a:gs>
            <a:gs pos="58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04CD7C41-A0B5-4F0A-8A40-8E480ACBA679}">
      <dsp:nvSpPr>
        <dsp:cNvPr id="0" name=""/>
        <dsp:cNvSpPr/>
      </dsp:nvSpPr>
      <dsp:spPr>
        <a:xfrm>
          <a:off x="7074881" y="0"/>
          <a:ext cx="2064990" cy="342900"/>
        </a:xfrm>
        <a:prstGeom prst="chevron">
          <a:avLst/>
        </a:prstGeom>
        <a:gradFill flip="none" rotWithShape="0">
          <a:gsLst>
            <a:gs pos="0">
              <a:srgbClr val="A5A5A5"/>
            </a:gs>
            <a:gs pos="58333">
              <a:srgbClr val="A5A5A5"/>
            </a:gs>
            <a:gs pos="6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9162CC-1D0D-4BA4-B88C-DF88AEC651C8}">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7</a:t>
          </a:r>
        </a:p>
      </dsp:txBody>
      <dsp:txXfrm>
        <a:off x="4128" y="1468"/>
        <a:ext cx="790792" cy="339963"/>
      </dsp:txXfrm>
    </dsp:sp>
    <dsp:sp modelId="{7B298223-1250-483C-B378-C359DAEFAA28}">
      <dsp:nvSpPr>
        <dsp:cNvPr id="0" name=""/>
        <dsp:cNvSpPr/>
      </dsp:nvSpPr>
      <dsp:spPr>
        <a:xfrm>
          <a:off x="466912" y="0"/>
          <a:ext cx="2064990" cy="342900"/>
        </a:xfrm>
        <a:prstGeom prst="chevron">
          <a:avLst/>
        </a:prstGeom>
        <a:gradFill flip="none" rotWithShape="0">
          <a:gsLst>
            <a:gs pos="0">
              <a:srgbClr val="4472C4"/>
            </a:gs>
            <a:gs pos="66667">
              <a:srgbClr val="4472C4"/>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DB8046A9-4230-4846-ADED-ED9C481FDBD0}">
      <dsp:nvSpPr>
        <dsp:cNvPr id="0" name=""/>
        <dsp:cNvSpPr/>
      </dsp:nvSpPr>
      <dsp:spPr>
        <a:xfrm>
          <a:off x="2118905" y="0"/>
          <a:ext cx="2064990"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2D4458C1-6CF6-44FC-92DB-ECE5680DCA76}">
      <dsp:nvSpPr>
        <dsp:cNvPr id="0" name=""/>
        <dsp:cNvSpPr/>
      </dsp:nvSpPr>
      <dsp:spPr>
        <a:xfrm>
          <a:off x="3770897" y="0"/>
          <a:ext cx="2064990"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A4041D6D-F5C5-4538-A932-E47C2B02AE31}">
      <dsp:nvSpPr>
        <dsp:cNvPr id="0" name=""/>
        <dsp:cNvSpPr/>
      </dsp:nvSpPr>
      <dsp:spPr>
        <a:xfrm>
          <a:off x="5422889" y="0"/>
          <a:ext cx="2064990"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9C83F7FC-C7C7-4EA8-A3E4-F54C56923763}">
      <dsp:nvSpPr>
        <dsp:cNvPr id="0" name=""/>
        <dsp:cNvSpPr/>
      </dsp:nvSpPr>
      <dsp:spPr>
        <a:xfrm>
          <a:off x="7074881" y="0"/>
          <a:ext cx="2064990" cy="342900"/>
        </a:xfrm>
        <a:prstGeom prst="chevron">
          <a:avLst/>
        </a:prstGeom>
        <a:gradFill flip="none" rotWithShape="0">
          <a:gsLst>
            <a:gs pos="0">
              <a:srgbClr val="A5A5A5"/>
            </a:gs>
            <a:gs pos="66667">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43A9A7-3C3A-4E9F-B517-78FEC891264D}">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8</a:t>
          </a:r>
        </a:p>
      </dsp:txBody>
      <dsp:txXfrm>
        <a:off x="4128" y="1468"/>
        <a:ext cx="790792" cy="339963"/>
      </dsp:txXfrm>
    </dsp:sp>
    <dsp:sp modelId="{4F542440-B9AB-4853-B8BE-CD2DADD56B04}">
      <dsp:nvSpPr>
        <dsp:cNvPr id="0" name=""/>
        <dsp:cNvSpPr/>
      </dsp:nvSpPr>
      <dsp:spPr>
        <a:xfrm>
          <a:off x="466912" y="0"/>
          <a:ext cx="2064990" cy="342900"/>
        </a:xfrm>
        <a:prstGeom prst="chevron">
          <a:avLst/>
        </a:prstGeom>
        <a:gradFill flip="none" rotWithShape="0">
          <a:gsLst>
            <a:gs pos="0">
              <a:srgbClr val="4472C4"/>
            </a:gs>
            <a:gs pos="75000">
              <a:srgbClr val="4472C4"/>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B1507120-5ED9-4E42-B337-78CDBE9104C3}">
      <dsp:nvSpPr>
        <dsp:cNvPr id="0" name=""/>
        <dsp:cNvSpPr/>
      </dsp:nvSpPr>
      <dsp:spPr>
        <a:xfrm>
          <a:off x="2118905" y="0"/>
          <a:ext cx="2064990" cy="342900"/>
        </a:xfrm>
        <a:prstGeom prst="chevron">
          <a:avLst/>
        </a:prstGeom>
        <a:gradFill flip="none" rotWithShape="0">
          <a:gsLst>
            <a:gs pos="0">
              <a:srgbClr val="A5A5A5"/>
            </a:gs>
            <a:gs pos="75000">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C83B9381-E232-44AE-AD2B-657D0C94D4F3}">
      <dsp:nvSpPr>
        <dsp:cNvPr id="0" name=""/>
        <dsp:cNvSpPr/>
      </dsp:nvSpPr>
      <dsp:spPr>
        <a:xfrm>
          <a:off x="3770897" y="0"/>
          <a:ext cx="2064990" cy="342900"/>
        </a:xfrm>
        <a:prstGeom prst="chevron">
          <a:avLst/>
        </a:prstGeom>
        <a:gradFill flip="none" rotWithShape="0">
          <a:gsLst>
            <a:gs pos="0">
              <a:srgbClr val="A5A5A5"/>
            </a:gs>
            <a:gs pos="75000">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C7F1AC64-A746-4D0E-9CA8-E81BFDCB6A84}">
      <dsp:nvSpPr>
        <dsp:cNvPr id="0" name=""/>
        <dsp:cNvSpPr/>
      </dsp:nvSpPr>
      <dsp:spPr>
        <a:xfrm>
          <a:off x="5422889" y="0"/>
          <a:ext cx="2064990" cy="342900"/>
        </a:xfrm>
        <a:prstGeom prst="chevron">
          <a:avLst/>
        </a:prstGeom>
        <a:gradFill flip="none" rotWithShape="0">
          <a:gsLst>
            <a:gs pos="0">
              <a:srgbClr val="A5A5A5"/>
            </a:gs>
            <a:gs pos="75000">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CA7810D6-DBD0-4A35-AA43-27AE648D4EC0}">
      <dsp:nvSpPr>
        <dsp:cNvPr id="0" name=""/>
        <dsp:cNvSpPr/>
      </dsp:nvSpPr>
      <dsp:spPr>
        <a:xfrm>
          <a:off x="7074881" y="0"/>
          <a:ext cx="2064990" cy="342900"/>
        </a:xfrm>
        <a:prstGeom prst="chevron">
          <a:avLst/>
        </a:prstGeom>
        <a:gradFill flip="none" rotWithShape="0">
          <a:gsLst>
            <a:gs pos="0">
              <a:srgbClr val="A5A5A5"/>
            </a:gs>
            <a:gs pos="75000">
              <a:srgbClr val="A5A5A5"/>
            </a:gs>
            <a:gs pos="80000">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524EA9-BB05-40F2-8A18-5BC2CBD2DD67}">
      <dsp:nvSpPr>
        <dsp:cNvPr id="0" name=""/>
        <dsp:cNvSpPr/>
      </dsp:nvSpPr>
      <dsp:spPr>
        <a:xfrm>
          <a:off x="4128" y="1468"/>
          <a:ext cx="875783" cy="339963"/>
        </a:xfrm>
        <a:prstGeom prst="homePlate">
          <a:avLst/>
        </a:prstGeom>
        <a:gradFill flip="none" rotWithShape="0">
          <a:gsLst>
            <a:gs pos="0">
              <a:srgbClr val="4472C4"/>
            </a:gs>
            <a:gs pos="100000">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l" defTabSz="711200">
            <a:lnSpc>
              <a:spcPct val="90000"/>
            </a:lnSpc>
            <a:spcBef>
              <a:spcPct val="0"/>
            </a:spcBef>
            <a:spcAft>
              <a:spcPct val="35000"/>
            </a:spcAft>
            <a:buNone/>
          </a:pPr>
          <a:r>
            <a:rPr lang="en-US" sz="1600" kern="1200"/>
            <a:t>9</a:t>
          </a:r>
        </a:p>
      </dsp:txBody>
      <dsp:txXfrm>
        <a:off x="4128" y="1468"/>
        <a:ext cx="790792" cy="339963"/>
      </dsp:txXfrm>
    </dsp:sp>
    <dsp:sp modelId="{FCFC7838-FE8D-4A31-85DF-D755E27F42B7}">
      <dsp:nvSpPr>
        <dsp:cNvPr id="0" name=""/>
        <dsp:cNvSpPr/>
      </dsp:nvSpPr>
      <dsp:spPr>
        <a:xfrm>
          <a:off x="466912" y="0"/>
          <a:ext cx="2064990" cy="342900"/>
        </a:xfrm>
        <a:prstGeom prst="chevron">
          <a:avLst/>
        </a:prstGeom>
        <a:gradFill flip="none" rotWithShape="0">
          <a:gsLst>
            <a:gs pos="0">
              <a:srgbClr val="4472C4"/>
            </a:gs>
            <a:gs pos="83333">
              <a:srgbClr val="4472C4"/>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Background</a:t>
          </a:r>
        </a:p>
      </dsp:txBody>
      <dsp:txXfrm>
        <a:off x="638362" y="0"/>
        <a:ext cx="1722090" cy="342900"/>
      </dsp:txXfrm>
    </dsp:sp>
    <dsp:sp modelId="{4257F8C1-FB52-447F-BB9E-47AEB4C69520}">
      <dsp:nvSpPr>
        <dsp:cNvPr id="0" name=""/>
        <dsp:cNvSpPr/>
      </dsp:nvSpPr>
      <dsp:spPr>
        <a:xfrm>
          <a:off x="2118905" y="0"/>
          <a:ext cx="2064990"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Overview</a:t>
          </a:r>
        </a:p>
      </dsp:txBody>
      <dsp:txXfrm>
        <a:off x="2290355" y="0"/>
        <a:ext cx="1722090" cy="342900"/>
      </dsp:txXfrm>
    </dsp:sp>
    <dsp:sp modelId="{E91C7CAD-44EB-4D6B-B935-0C23CB9C7362}">
      <dsp:nvSpPr>
        <dsp:cNvPr id="0" name=""/>
        <dsp:cNvSpPr/>
      </dsp:nvSpPr>
      <dsp:spPr>
        <a:xfrm>
          <a:off x="3770897" y="0"/>
          <a:ext cx="2064990"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Detection</a:t>
          </a:r>
        </a:p>
      </dsp:txBody>
      <dsp:txXfrm>
        <a:off x="3942347" y="0"/>
        <a:ext cx="1722090" cy="342900"/>
      </dsp:txXfrm>
    </dsp:sp>
    <dsp:sp modelId="{A5F75449-E717-4401-BC04-29C6726DDC30}">
      <dsp:nvSpPr>
        <dsp:cNvPr id="0" name=""/>
        <dsp:cNvSpPr/>
      </dsp:nvSpPr>
      <dsp:spPr>
        <a:xfrm>
          <a:off x="5422889" y="0"/>
          <a:ext cx="2064990"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Repair</a:t>
          </a:r>
        </a:p>
      </dsp:txBody>
      <dsp:txXfrm>
        <a:off x="5594339" y="0"/>
        <a:ext cx="1722090" cy="342900"/>
      </dsp:txXfrm>
    </dsp:sp>
    <dsp:sp modelId="{14F0896D-B834-48B2-BFD9-FAC1C2BB0FEB}">
      <dsp:nvSpPr>
        <dsp:cNvPr id="0" name=""/>
        <dsp:cNvSpPr/>
      </dsp:nvSpPr>
      <dsp:spPr>
        <a:xfrm>
          <a:off x="7074881" y="0"/>
          <a:ext cx="2064990" cy="342900"/>
        </a:xfrm>
        <a:prstGeom prst="chevron">
          <a:avLst/>
        </a:prstGeom>
        <a:gradFill flip="none" rotWithShape="0">
          <a:gsLst>
            <a:gs pos="0">
              <a:srgbClr val="A5A5A5"/>
            </a:gs>
            <a:gs pos="83333">
              <a:srgbClr val="A5A5A5"/>
            </a:gs>
            <a:gs pos="100000">
              <a:srgbClr val="A5A5A5"/>
            </a:gs>
          </a:gsLst>
          <a:lin ang="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a:t>Performance</a:t>
          </a:r>
        </a:p>
      </dsp:txBody>
      <dsp:txXfrm>
        <a:off x="7246331" y="0"/>
        <a:ext cx="1722090" cy="342900"/>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0.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wm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C5E2DE-2289-412F-8C06-B8C9B9BBE28B}" type="datetimeFigureOut">
              <a:rPr lang="en-US" smtClean="0"/>
              <a:t>6/5/2016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98686F-2B38-47CC-929B-74746C628EA1}" type="slidenum">
              <a:rPr lang="en-US" smtClean="0"/>
              <a:t>‹#›</a:t>
            </a:fld>
            <a:endParaRPr lang="en-US"/>
          </a:p>
        </p:txBody>
      </p:sp>
    </p:spTree>
    <p:extLst>
      <p:ext uri="{BB962C8B-B14F-4D97-AF65-F5344CB8AC3E}">
        <p14:creationId xmlns:p14="http://schemas.microsoft.com/office/powerpoint/2010/main" val="235697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a:t>
            </a:fld>
            <a:endParaRPr lang="en-US"/>
          </a:p>
        </p:txBody>
      </p:sp>
    </p:spTree>
    <p:extLst>
      <p:ext uri="{BB962C8B-B14F-4D97-AF65-F5344CB8AC3E}">
        <p14:creationId xmlns:p14="http://schemas.microsoft.com/office/powerpoint/2010/main" val="9804170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work in this area is focused on native code. Sheriff,</a:t>
            </a:r>
            <a:r>
              <a:rPr lang="en-US" baseline="0" dirty="0"/>
              <a:t> Plastic and Laser offer schemes for both detection and repair of false sharing, however they rely invasive changes with substantial runtime overhead and are incompatible with Java memory consistency model.</a:t>
            </a:r>
          </a:p>
          <a:p>
            <a:r>
              <a:rPr lang="en-US" baseline="0" dirty="0"/>
              <a:t>Java8 has added  a new internal @Contended annotation which, when enabled, hints the class loader to pad the annotated fields. However, @Contended is a repair mechanism only, offers no detection capability, and requires access to the source code.</a:t>
            </a:r>
          </a:p>
          <a:p>
            <a:r>
              <a:rPr lang="en-US" baseline="0" dirty="0"/>
              <a:t>In </a:t>
            </a:r>
            <a:r>
              <a:rPr lang="en-US" baseline="0" dirty="0" err="1"/>
              <a:t>ReMIX</a:t>
            </a:r>
            <a:r>
              <a:rPr lang="en-US" baseline="0" dirty="0"/>
              <a:t> we want a non-invasive, lightweight and completely automatic detection and repair mechanism.</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11</a:t>
            </a:fld>
            <a:endParaRPr lang="en-US"/>
          </a:p>
        </p:txBody>
      </p:sp>
    </p:spTree>
    <p:extLst>
      <p:ext uri="{BB962C8B-B14F-4D97-AF65-F5344CB8AC3E}">
        <p14:creationId xmlns:p14="http://schemas.microsoft.com/office/powerpoint/2010/main" val="1202219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I’ll present REMIX, our modified </a:t>
            </a:r>
            <a:r>
              <a:rPr lang="en-US" dirty="0" err="1"/>
              <a:t>HotSpot</a:t>
            </a:r>
            <a:r>
              <a:rPr lang="en-US" dirty="0"/>
              <a:t> JVM.</a:t>
            </a:r>
            <a:r>
              <a:rPr lang="en-US" baseline="0" dirty="0"/>
              <a:t> REMIX d</a:t>
            </a:r>
            <a:r>
              <a:rPr lang="en-US" dirty="0"/>
              <a:t>etects &amp; repairs cache contention bugs at runtime, completely</a:t>
            </a:r>
            <a:r>
              <a:rPr lang="en-US" baseline="0" dirty="0"/>
              <a:t> automatically. REMIX w</a:t>
            </a:r>
            <a:r>
              <a:rPr lang="en-US" dirty="0"/>
              <a:t>orks with all JVM languages, and,</a:t>
            </a:r>
            <a:r>
              <a:rPr lang="en-US" baseline="0" dirty="0"/>
              <a:t> operating at the JVM level, requires no source code </a:t>
            </a:r>
            <a:r>
              <a:rPr lang="en-US" dirty="0"/>
              <a:t>modification. As we’ll see in the benchmark</a:t>
            </a:r>
            <a:r>
              <a:rPr lang="en-US" baseline="0" dirty="0"/>
              <a:t> results in later slides, REMIX p</a:t>
            </a:r>
            <a:r>
              <a:rPr lang="en-US" dirty="0"/>
              <a:t>rovides performance matching hand-optimization, while adding no</a:t>
            </a:r>
            <a:r>
              <a:rPr lang="en-US" baseline="0" dirty="0"/>
              <a:t> statistically </a:t>
            </a:r>
            <a:r>
              <a:rPr lang="en-US" dirty="0"/>
              <a:t>significant runtime overhead.</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12</a:t>
            </a:fld>
            <a:endParaRPr lang="en-US"/>
          </a:p>
        </p:txBody>
      </p:sp>
    </p:spTree>
    <p:extLst>
      <p:ext uri="{BB962C8B-B14F-4D97-AF65-F5344CB8AC3E}">
        <p14:creationId xmlns:p14="http://schemas.microsoft.com/office/powerpoint/2010/main" val="17481763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a:t>
            </a:r>
            <a:r>
              <a:rPr lang="en-US" baseline="0" dirty="0"/>
              <a:t> at a high level overview of REMIX. </a:t>
            </a:r>
            <a:r>
              <a:rPr lang="en-US" dirty="0"/>
              <a:t>The REMIX</a:t>
            </a:r>
            <a:r>
              <a:rPr lang="en-US" baseline="0" dirty="0"/>
              <a:t> system uses the Linux kernel’s perf API to receive HITM PEBS events, and uses these events to detect cache contention arising from an application running within the JVM. </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13</a:t>
            </a:fld>
            <a:endParaRPr lang="en-US"/>
          </a:p>
        </p:txBody>
      </p:sp>
    </p:spTree>
    <p:extLst>
      <p:ext uri="{BB962C8B-B14F-4D97-AF65-F5344CB8AC3E}">
        <p14:creationId xmlns:p14="http://schemas.microsoft.com/office/powerpoint/2010/main" val="924659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a:t>Lets dig a little deeper</a:t>
            </a:r>
            <a:r>
              <a:rPr lang="en-US" baseline="0" dirty="0"/>
              <a:t> into the detection process. REMIX enables HITM event collection, which the kernel stores into a memory buffer. Once every few seconds, REMIX processes HITM events and, filtering out corrupt data, classifies the data address as pointing to the native heap, the stack or to the managed heap. When a certain rate of hits is exceeded, REMIX models the cache line to determine the type of cache contention, and then maps heap addresses to objects and class types.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14</a:t>
            </a:fld>
            <a:endParaRPr lang="en-US"/>
          </a:p>
        </p:txBody>
      </p:sp>
    </p:spTree>
    <p:extLst>
      <p:ext uri="{BB962C8B-B14F-4D97-AF65-F5344CB8AC3E}">
        <p14:creationId xmlns:p14="http://schemas.microsoft.com/office/powerpoint/2010/main" val="2768020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Cache</a:t>
            </a:r>
            <a:r>
              <a:rPr lang="en-US" baseline="0" dirty="0"/>
              <a:t> line modelling is an important step in deciding whether we are dealing with true- or false- sharing. </a:t>
            </a:r>
            <a:r>
              <a:rPr lang="en-US" dirty="0"/>
              <a:t>Cache lines are modelled with 64-bit bitmaps, with each bit signifying one byte of a 64-byte aligned memory</a:t>
            </a:r>
            <a:r>
              <a:rPr lang="en-US" baseline="0" dirty="0"/>
              <a:t> range</a:t>
            </a:r>
            <a:r>
              <a:rPr lang="en-US" dirty="0"/>
              <a:t>. JVM type safety guarantees two overlapping memory accesses must have the same starting address, so we only need to set bit associated with the starting</a:t>
            </a:r>
            <a:r>
              <a:rPr lang="en-US" baseline="0" dirty="0"/>
              <a:t> address of the HITM event. </a:t>
            </a:r>
            <a:r>
              <a:rPr lang="en-US" dirty="0"/>
              <a:t>Cache lines with only one bit set indicate true sharing, while</a:t>
            </a:r>
            <a:r>
              <a:rPr lang="en-US" baseline="0" dirty="0"/>
              <a:t> </a:t>
            </a:r>
            <a:r>
              <a:rPr lang="en-US" dirty="0"/>
              <a:t>having multiple bits set can indicate both false sharing or true sharing, with the former</a:t>
            </a:r>
            <a:r>
              <a:rPr lang="en-US" baseline="0" dirty="0"/>
              <a:t> being the far more frequent case. We d</a:t>
            </a:r>
            <a:r>
              <a:rPr lang="en-US" sz="2000" dirty="0"/>
              <a:t>on’t bother distinguishing between these two,</a:t>
            </a:r>
            <a:r>
              <a:rPr lang="en-US" sz="2000" baseline="0" dirty="0"/>
              <a:t> as we have observed </a:t>
            </a:r>
            <a:r>
              <a:rPr lang="en-US" sz="2000" dirty="0"/>
              <a:t>repair is much cheaper then more</a:t>
            </a:r>
            <a:r>
              <a:rPr lang="en-US" sz="2000" baseline="0" dirty="0"/>
              <a:t> complex modelling techniques.</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15</a:t>
            </a:fld>
            <a:endParaRPr lang="en-US"/>
          </a:p>
        </p:txBody>
      </p:sp>
    </p:spTree>
    <p:extLst>
      <p:ext uri="{BB962C8B-B14F-4D97-AF65-F5344CB8AC3E}">
        <p14:creationId xmlns:p14="http://schemas.microsoft.com/office/powerpoint/2010/main" val="38338469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 high-level, once REMIX detects cache contention and determines it might be repaired, it automatically modifies the relevant classes and moves affected objects to the end of the heap, padding them in the process to remove the contention.</a:t>
            </a:r>
          </a:p>
        </p:txBody>
      </p:sp>
      <p:sp>
        <p:nvSpPr>
          <p:cNvPr id="4" name="Slide Number Placeholder 3"/>
          <p:cNvSpPr>
            <a:spLocks noGrp="1"/>
          </p:cNvSpPr>
          <p:nvPr>
            <p:ph type="sldNum" sz="quarter" idx="10"/>
          </p:nvPr>
        </p:nvSpPr>
        <p:spPr/>
        <p:txBody>
          <a:bodyPr/>
          <a:lstStyle/>
          <a:p>
            <a:fld id="{4F98686F-2B38-47CC-929B-74746C628EA1}" type="slidenum">
              <a:rPr lang="en-US" smtClean="0"/>
              <a:t>16</a:t>
            </a:fld>
            <a:endParaRPr lang="en-US"/>
          </a:p>
        </p:txBody>
      </p:sp>
    </p:spTree>
    <p:extLst>
      <p:ext uri="{BB962C8B-B14F-4D97-AF65-F5344CB8AC3E}">
        <p14:creationId xmlns:p14="http://schemas.microsoft.com/office/powerpoint/2010/main" val="4970314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lets look into repair. We had two approaches to repair, either just relocating contended objects or permanently padding contended classes. We</a:t>
            </a:r>
            <a:r>
              <a:rPr lang="en-US" baseline="0" dirty="0"/>
              <a:t> chose the latter, as it is much more stable and prevents any future contention on the affected class types during the program’s execution.</a:t>
            </a:r>
          </a:p>
          <a:p>
            <a:r>
              <a:rPr lang="en-US" dirty="0"/>
              <a:t>Padding classes requires several modification to JVM data structures.</a:t>
            </a:r>
            <a:r>
              <a:rPr lang="en-US" baseline="0" dirty="0"/>
              <a:t>  Beyond the obvious change to padded classes’ instances’ data, we need to modify </a:t>
            </a:r>
            <a:r>
              <a:rPr lang="en-US" i="0" dirty="0"/>
              <a:t>the field</a:t>
            </a:r>
            <a:r>
              <a:rPr lang="en-US" i="0" baseline="0" dirty="0"/>
              <a:t> list to adjust for new field offsets. We also need to modify a secondary map named </a:t>
            </a:r>
            <a:r>
              <a:rPr lang="en-US" i="0" baseline="0" dirty="0" err="1"/>
              <a:t>OOPMap</a:t>
            </a:r>
            <a:r>
              <a:rPr lang="en-US" i="0" baseline="0" dirty="0"/>
              <a:t>, a </a:t>
            </a:r>
            <a:r>
              <a:rPr lang="en-US" i="0" baseline="0" dirty="0" err="1"/>
              <a:t>datastructure</a:t>
            </a:r>
            <a:r>
              <a:rPr lang="en-US" i="0" baseline="0" dirty="0"/>
              <a:t> contains block ranges of references in instances. Finally we need to modify the constant-cache pool for any class whose methods access padded objects.</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17</a:t>
            </a:fld>
            <a:endParaRPr lang="en-US"/>
          </a:p>
        </p:txBody>
      </p:sp>
    </p:spTree>
    <p:extLst>
      <p:ext uri="{BB962C8B-B14F-4D97-AF65-F5344CB8AC3E}">
        <p14:creationId xmlns:p14="http://schemas.microsoft.com/office/powerpoint/2010/main" val="32119504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Inheritance is a bit tricky, as we might need to pad more the just the affected classes.</a:t>
            </a:r>
            <a:r>
              <a:rPr lang="en-US" baseline="0" dirty="0"/>
              <a:t> We obviously need to pad classes derived from the padded classes, but we might need to pad other parts of the hierarchy. Looking at the example on the slide, suppose we detect false sharing on field a1 in class B. However the field is actually a field inherited from B’s base class, class A. This means we need to pad all instance of class A, and of any class deriving from A, such as instances of B and C.</a:t>
            </a:r>
          </a:p>
          <a:p>
            <a:r>
              <a:rPr lang="en-US" baseline="0" dirty="0"/>
              <a:t>The padding ensures that the contended field is at least 64bytes away from any other contended field.</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18</a:t>
            </a:fld>
            <a:endParaRPr lang="en-US"/>
          </a:p>
        </p:txBody>
      </p:sp>
    </p:spTree>
    <p:extLst>
      <p:ext uri="{BB962C8B-B14F-4D97-AF65-F5344CB8AC3E}">
        <p14:creationId xmlns:p14="http://schemas.microsoft.com/office/powerpoint/2010/main" val="40397424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repair process itself is a modified mark-and-sweep GC pass.</a:t>
            </a:r>
            <a:r>
              <a:rPr lang="en-US" baseline="0" dirty="0"/>
              <a:t> We first p</a:t>
            </a:r>
            <a:r>
              <a:rPr lang="en-US" dirty="0"/>
              <a:t>rocess all strong roots in the system, and mark all live objects</a:t>
            </a:r>
            <a:r>
              <a:rPr lang="en-US" baseline="0" dirty="0"/>
              <a:t> in the system. We need to take care to mark weak roots as well so we do not modify the heap structure.</a:t>
            </a:r>
          </a:p>
          <a:p>
            <a:r>
              <a:rPr lang="en-US" baseline="0" dirty="0"/>
              <a:t>Next we t</a:t>
            </a:r>
            <a:r>
              <a:rPr lang="en-US" dirty="0"/>
              <a:t>raverse heap and find instance of classes to pad, c</a:t>
            </a:r>
            <a:r>
              <a:rPr lang="en-US" sz="2000" dirty="0"/>
              <a:t>opy and pad marked instances to end of heap, while storing a forwarding pointer in the old location. We only need to pad live objects, there by reducing the number of instances to pad for short lived objects. Dead objects need a small adjustment as well to maintain the</a:t>
            </a:r>
            <a:r>
              <a:rPr lang="en-US" sz="2000" baseline="0" dirty="0"/>
              <a:t> consistency of the heap.</a:t>
            </a:r>
          </a:p>
          <a:p>
            <a:endParaRPr lang="en-US" sz="2000" dirty="0"/>
          </a:p>
          <a:p>
            <a:pPr lvl="1"/>
            <a:r>
              <a:rPr lang="en-US" dirty="0"/>
              <a:t>The 3</a:t>
            </a:r>
            <a:r>
              <a:rPr lang="en-US" baseline="30000" dirty="0"/>
              <a:t>rd</a:t>
            </a:r>
            <a:r>
              <a:rPr lang="en-US" dirty="0"/>
              <a:t> step is to trace strong roots again and adjust all pointers to forwarded objects.</a:t>
            </a:r>
          </a:p>
          <a:p>
            <a:pPr lvl="1"/>
            <a:endParaRPr lang="en-US" sz="2200" i="1" dirty="0"/>
          </a:p>
          <a:p>
            <a:pPr lvl="1"/>
            <a:r>
              <a:rPr lang="en-US" sz="2200" i="0" dirty="0"/>
              <a:t>Finally</a:t>
            </a:r>
            <a:r>
              <a:rPr lang="en-US" sz="2200" i="0" baseline="0" dirty="0"/>
              <a:t> we must </a:t>
            </a:r>
            <a:r>
              <a:rPr lang="en-US" sz="2200" i="0" baseline="0" dirty="0" err="1"/>
              <a:t>de</a:t>
            </a:r>
            <a:r>
              <a:rPr lang="en-US" sz="2200" i="0" dirty="0" err="1"/>
              <a:t>optomize</a:t>
            </a:r>
            <a:r>
              <a:rPr lang="en-US" sz="2200" i="0" dirty="0"/>
              <a:t> all relevant stack frames to ensure that any code executing after the repair take into account all the classes that have been modified.</a:t>
            </a:r>
          </a:p>
          <a:p>
            <a:endParaRPr lang="en-US" dirty="0"/>
          </a:p>
          <a:p>
            <a:r>
              <a:rPr lang="en-US" dirty="0"/>
              <a:t>This process usually happens only once or twice in the runtime of an application and from most benchmarks</a:t>
            </a:r>
            <a:r>
              <a:rPr lang="en-US" baseline="0" dirty="0"/>
              <a:t> took well less then </a:t>
            </a:r>
            <a:r>
              <a:rPr lang="en-US" dirty="0"/>
              <a:t>250</a:t>
            </a:r>
            <a:r>
              <a:rPr lang="en-US" baseline="0" dirty="0"/>
              <a:t> milliseconds, and is amortized throughout the run of the program.</a:t>
            </a:r>
          </a:p>
          <a:p>
            <a:endParaRPr lang="en-US" dirty="0"/>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19</a:t>
            </a:fld>
            <a:endParaRPr lang="en-US"/>
          </a:p>
        </p:txBody>
      </p:sp>
    </p:spTree>
    <p:extLst>
      <p:ext uri="{BB962C8B-B14F-4D97-AF65-F5344CB8AC3E}">
        <p14:creationId xmlns:p14="http://schemas.microsoft.com/office/powerpoint/2010/main" val="12097125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hurdle is classes using the internal </a:t>
            </a:r>
            <a:r>
              <a:rPr lang="en-US" dirty="0" err="1"/>
              <a:t>sun.misc.Unsafe</a:t>
            </a:r>
            <a:r>
              <a:rPr lang="en-US" baseline="0" dirty="0"/>
              <a:t> class for direct access to memory. A common pattern used by many high speed frameworks is to get the address of a field using the </a:t>
            </a:r>
            <a:r>
              <a:rPr lang="en-US" baseline="0" dirty="0" err="1"/>
              <a:t>objectFieldOffset</a:t>
            </a:r>
            <a:r>
              <a:rPr lang="en-US" baseline="0" dirty="0"/>
              <a:t>() method, and then access the field data directly using this offset.</a:t>
            </a:r>
          </a:p>
          <a:p>
            <a:r>
              <a:rPr lang="en-US" baseline="0" dirty="0"/>
              <a:t>Padding a class invalidates these offsets, so REMIX tracks uses of </a:t>
            </a:r>
            <a:r>
              <a:rPr lang="en-US" baseline="0" dirty="0" err="1"/>
              <a:t>objectFieldOffset</a:t>
            </a:r>
            <a:r>
              <a:rPr lang="en-US" baseline="0" dirty="0"/>
              <a:t> and disables padding for classes which were accessed this way.</a:t>
            </a:r>
          </a:p>
          <a:p>
            <a:r>
              <a:rPr lang="en-US" baseline="0" dirty="0"/>
              <a:t>To support Unsafe, we extend its </a:t>
            </a:r>
            <a:r>
              <a:rPr lang="en-US" baseline="0" dirty="0" err="1"/>
              <a:t>functionaility</a:t>
            </a:r>
            <a:r>
              <a:rPr lang="en-US" baseline="0" dirty="0"/>
              <a:t> by adding a slightly modified version of the function, which allows REMIX to update the stored field offsets whenever padding occurs. This change is required only when using </a:t>
            </a:r>
            <a:r>
              <a:rPr lang="en-US" baseline="0" dirty="0" err="1"/>
              <a:t>Usafe</a:t>
            </a:r>
            <a:r>
              <a:rPr lang="en-US" baseline="0" dirty="0"/>
              <a:t> with the top pattern, and as can be seen from the example, is very minimal, as well as being as fast the original code.</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20</a:t>
            </a:fld>
            <a:endParaRPr lang="en-US"/>
          </a:p>
        </p:txBody>
      </p:sp>
    </p:spTree>
    <p:extLst>
      <p:ext uri="{BB962C8B-B14F-4D97-AF65-F5344CB8AC3E}">
        <p14:creationId xmlns:p14="http://schemas.microsoft.com/office/powerpoint/2010/main" val="1170422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original code looks fine. However, a random small change improves performance twofold.</a:t>
            </a:r>
            <a:r>
              <a:rPr lang="en-US" baseline="0" dirty="0"/>
              <a:t> What is going on?</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a:t>
            </a:fld>
            <a:endParaRPr lang="en-US"/>
          </a:p>
        </p:txBody>
      </p:sp>
    </p:spTree>
    <p:extLst>
      <p:ext uri="{BB962C8B-B14F-4D97-AF65-F5344CB8AC3E}">
        <p14:creationId xmlns:p14="http://schemas.microsoft.com/office/powerpoint/2010/main" val="3070972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now turn to performance evaluation. First lets take a look at how padding is implemented in many false sharing aware packages, for example the Disruptor high</a:t>
            </a:r>
            <a:r>
              <a:rPr lang="en-US" baseline="0" dirty="0"/>
              <a:t> speed inter-thread messaging </a:t>
            </a:r>
            <a:r>
              <a:rPr lang="en-US" dirty="0"/>
              <a:t>library used in the LMAX high speed trading framework, as well as in Spring</a:t>
            </a:r>
            <a:r>
              <a:rPr lang="en-US" baseline="0" dirty="0"/>
              <a:t> Reactor.</a:t>
            </a:r>
          </a:p>
          <a:p>
            <a:r>
              <a:rPr lang="en-US" baseline="0" dirty="0"/>
              <a:t>On the left side we see the convoluted method required to pad java classes (without using the internal @contended available in Java8) . The complicated hierarchy is required to ensure the optimizer does not affect the field ordering. We will compare the performance of this manually padded classes with REMIX’s performance on the original unpadded class.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21</a:t>
            </a:fld>
            <a:endParaRPr lang="en-US"/>
          </a:p>
        </p:txBody>
      </p:sp>
    </p:spTree>
    <p:extLst>
      <p:ext uri="{BB962C8B-B14F-4D97-AF65-F5344CB8AC3E}">
        <p14:creationId xmlns:p14="http://schemas.microsoft.com/office/powerpoint/2010/main" val="29798182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now turn to performance evaluation. First lets take a look at how padding is implemented in many false sharing aware packages, for example the Disruptor high</a:t>
            </a:r>
            <a:r>
              <a:rPr lang="en-US" baseline="0" dirty="0"/>
              <a:t> speed inter-thread messaging </a:t>
            </a:r>
            <a:r>
              <a:rPr lang="en-US" dirty="0"/>
              <a:t>library used in the LMAX high speed trading framework, as well as in Spring</a:t>
            </a:r>
            <a:r>
              <a:rPr lang="en-US" baseline="0" dirty="0"/>
              <a:t> Reactor.</a:t>
            </a:r>
          </a:p>
          <a:p>
            <a:r>
              <a:rPr lang="en-US" baseline="0" dirty="0"/>
              <a:t>On the left side we see the convoluted method required to pad java classes (without using the internal @contended available in Java8) . The complicated hierarchy is required to ensure the optimizer does not affect the field ordering. We will compare the performance of this manually padded classes with REMIX’s performance on the original unpadded class.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22</a:t>
            </a:fld>
            <a:endParaRPr lang="en-US"/>
          </a:p>
        </p:txBody>
      </p:sp>
    </p:spTree>
    <p:extLst>
      <p:ext uri="{BB962C8B-B14F-4D97-AF65-F5344CB8AC3E}">
        <p14:creationId xmlns:p14="http://schemas.microsoft.com/office/powerpoint/2010/main" val="39065275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chart shows the speedup from the unpadded version of the libraries of both REMIX</a:t>
            </a:r>
            <a:r>
              <a:rPr lang="en-US" baseline="0" dirty="0"/>
              <a:t> and the original, manually padded code. We can see that in most cases REMIX </a:t>
            </a:r>
            <a:r>
              <a:rPr lang="en-US" sz="1200" dirty="0">
                <a:latin typeface="Segoe UI Semibold" panose="020B0702040204020203" pitchFamily="34" charset="0"/>
                <a:cs typeface="Segoe UI Semibold" panose="020B0702040204020203" pitchFamily="34" charset="0"/>
              </a:rPr>
              <a:t>performs just as well as </a:t>
            </a:r>
            <a:r>
              <a:rPr lang="en-US" sz="1200" dirty="0">
                <a:solidFill>
                  <a:srgbClr val="8E0000"/>
                </a:solidFill>
                <a:latin typeface="Segoe UI Semibold" panose="020B0702040204020203" pitchFamily="34" charset="0"/>
                <a:cs typeface="Segoe UI Semibold" panose="020B0702040204020203" pitchFamily="34" charset="0"/>
              </a:rPr>
              <a:t>manual fixes, without requiring any manual padding. In one benchmark,</a:t>
            </a:r>
            <a:r>
              <a:rPr lang="en-US" sz="1200" baseline="0" dirty="0">
                <a:solidFill>
                  <a:srgbClr val="8E0000"/>
                </a:solidFill>
                <a:latin typeface="Segoe UI Semibold" panose="020B0702040204020203" pitchFamily="34" charset="0"/>
                <a:cs typeface="Segoe UI Semibold" panose="020B0702040204020203" pitchFamily="34" charset="0"/>
              </a:rPr>
              <a:t> HITM event rate is not high enough to trigger REMIX’s  repair each execution, and the speedup fluctuates between no speedup and the same as the original version. Finally, in one case, REMIX outperforms when padding is actually unnecessary.</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23</a:t>
            </a:fld>
            <a:endParaRPr lang="en-US"/>
          </a:p>
        </p:txBody>
      </p:sp>
    </p:spTree>
    <p:extLst>
      <p:ext uri="{BB962C8B-B14F-4D97-AF65-F5344CB8AC3E}">
        <p14:creationId xmlns:p14="http://schemas.microsoft.com/office/powerpoint/2010/main" val="24976484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NAS is a parallel benchmark suite from NASA. Running NAS with </a:t>
            </a:r>
            <a:r>
              <a:rPr lang="en-US" cap="small" dirty="0"/>
              <a:t>Remix</a:t>
            </a:r>
            <a:r>
              <a:rPr lang="en-US" dirty="0"/>
              <a:t> enabled revealed intense true-sharing HITM records coming from an internal JVM heap. Investigation found an interesting issue with the </a:t>
            </a:r>
            <a:r>
              <a:rPr lang="en-US" dirty="0" err="1"/>
              <a:t>HotSpot</a:t>
            </a:r>
            <a:r>
              <a:rPr lang="en-US" dirty="0"/>
              <a:t> JVM.</a:t>
            </a:r>
          </a:p>
          <a:p>
            <a:r>
              <a:rPr lang="en-US" dirty="0" err="1"/>
              <a:t>HotSpot</a:t>
            </a:r>
            <a:r>
              <a:rPr lang="en-US" dirty="0"/>
              <a:t> maintains invocation and </a:t>
            </a:r>
            <a:r>
              <a:rPr lang="en-US" dirty="0" err="1"/>
              <a:t>backedge</a:t>
            </a:r>
            <a:r>
              <a:rPr lang="en-US" dirty="0"/>
              <a:t> counters to determine when to compile methods.</a:t>
            </a:r>
            <a:r>
              <a:rPr lang="en-US" baseline="0" dirty="0"/>
              <a:t> </a:t>
            </a:r>
            <a:r>
              <a:rPr lang="en-US" dirty="0"/>
              <a:t>Counters are shared across threads, and suffer true sharing when updated with high frequency. Normally not a problem, as high update rates will ensure the</a:t>
            </a:r>
            <a:r>
              <a:rPr lang="en-US" dirty="0">
                <a:sym typeface="Symbol" panose="05050102010706020507" pitchFamily="18" charset="2"/>
              </a:rPr>
              <a:t> function is compiled, and no more updates happen,</a:t>
            </a:r>
            <a:r>
              <a:rPr lang="en-US" baseline="0" dirty="0">
                <a:sym typeface="Symbol" panose="05050102010706020507" pitchFamily="18" charset="2"/>
              </a:rPr>
              <a:t> removing the contention. However, the </a:t>
            </a:r>
            <a:r>
              <a:rPr lang="en-US" dirty="0">
                <a:sym typeface="Symbol" panose="05050102010706020507" pitchFamily="18" charset="2"/>
              </a:rPr>
              <a:t>JVM has a limit on the size of functions compiled,</a:t>
            </a:r>
            <a:r>
              <a:rPr lang="en-US" baseline="0" dirty="0">
                <a:sym typeface="Symbol" panose="05050102010706020507" pitchFamily="18" charset="2"/>
              </a:rPr>
              <a:t> and </a:t>
            </a:r>
            <a:r>
              <a:rPr lang="en-US" dirty="0">
                <a:sym typeface="Symbol" panose="05050102010706020507" pitchFamily="18" charset="2"/>
              </a:rPr>
              <a:t>3 of the NAS workloads never get compiled due to their size,</a:t>
            </a:r>
            <a:r>
              <a:rPr lang="en-US" baseline="0" dirty="0">
                <a:sym typeface="Symbol" panose="05050102010706020507" pitchFamily="18" charset="2"/>
              </a:rPr>
              <a:t> which means the </a:t>
            </a:r>
            <a:r>
              <a:rPr lang="en-US" dirty="0">
                <a:sym typeface="Symbol" panose="05050102010706020507" pitchFamily="18" charset="2"/>
              </a:rPr>
              <a:t>true-sharing persists. We augmented </a:t>
            </a:r>
            <a:r>
              <a:rPr lang="en-US" cap="small" dirty="0">
                <a:sym typeface="Symbol" panose="05050102010706020507" pitchFamily="18" charset="2"/>
              </a:rPr>
              <a:t>Remix</a:t>
            </a:r>
            <a:r>
              <a:rPr lang="en-US" dirty="0">
                <a:sym typeface="Symbol" panose="05050102010706020507" pitchFamily="18" charset="2"/>
              </a:rPr>
              <a:t> with ability to detect this pathology and force compilation if this combination of very</a:t>
            </a:r>
            <a:r>
              <a:rPr lang="en-US" baseline="0" dirty="0">
                <a:sym typeface="Symbol" panose="05050102010706020507" pitchFamily="18" charset="2"/>
              </a:rPr>
              <a:t> frequent execution together with a very large function size. This fix actually improves NAS r</a:t>
            </a:r>
            <a:r>
              <a:rPr lang="en-US" dirty="0">
                <a:sym typeface="Symbol" panose="05050102010706020507" pitchFamily="18" charset="2"/>
              </a:rPr>
              <a:t>untime performance</a:t>
            </a:r>
            <a:r>
              <a:rPr lang="en-US" baseline="0" dirty="0">
                <a:sym typeface="Symbol" panose="05050102010706020507" pitchFamily="18" charset="2"/>
              </a:rPr>
              <a:t> </a:t>
            </a:r>
            <a:r>
              <a:rPr lang="en-US" dirty="0">
                <a:sym typeface="Symbol" panose="05050102010706020507" pitchFamily="18" charset="2"/>
              </a:rPr>
              <a:t>by 7x to 25x</a:t>
            </a:r>
            <a:endParaRPr lang="en-US" dirty="0"/>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24</a:t>
            </a:fld>
            <a:endParaRPr lang="en-US"/>
          </a:p>
        </p:txBody>
      </p:sp>
    </p:spTree>
    <p:extLst>
      <p:ext uri="{BB962C8B-B14F-4D97-AF65-F5344CB8AC3E}">
        <p14:creationId xmlns:p14="http://schemas.microsoft.com/office/powerpoint/2010/main" val="21328181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benchmarked REMIX with </a:t>
            </a:r>
            <a:r>
              <a:rPr lang="en-US" dirty="0" err="1"/>
              <a:t>Dacapo</a:t>
            </a:r>
            <a:r>
              <a:rPr lang="en-US" dirty="0"/>
              <a:t>,</a:t>
            </a:r>
            <a:r>
              <a:rPr lang="en-US" baseline="0" dirty="0"/>
              <a:t> </a:t>
            </a:r>
            <a:r>
              <a:rPr lang="en-US" baseline="0" dirty="0" err="1"/>
              <a:t>ScalaBench</a:t>
            </a:r>
            <a:r>
              <a:rPr lang="en-US" baseline="0" dirty="0"/>
              <a:t> and </a:t>
            </a:r>
            <a:r>
              <a:rPr lang="en-US" baseline="0" dirty="0" err="1"/>
              <a:t>SpecJVM</a:t>
            </a:r>
            <a:r>
              <a:rPr lang="en-US" baseline="0" dirty="0"/>
              <a:t>. Notice that the axis on both charts zoom to a very narrow regions around 1. We used several statistical tests to show that there is no statistically significant speedup or slowdown. The serial benchmark in </a:t>
            </a:r>
            <a:r>
              <a:rPr lang="en-US" baseline="0" dirty="0" err="1"/>
              <a:t>SpecJVM</a:t>
            </a:r>
            <a:r>
              <a:rPr lang="en-US" baseline="0" dirty="0"/>
              <a:t> has some contention that is repaired by REMIX. </a:t>
            </a:r>
            <a:r>
              <a:rPr lang="en-US" baseline="0" dirty="0" err="1"/>
              <a:t>Sunflow</a:t>
            </a:r>
            <a:r>
              <a:rPr lang="en-US" baseline="0" dirty="0"/>
              <a:t> in DaCapo experiences high levels of true sharing that is misidentified as false-sharing, curiously this does not happened in the </a:t>
            </a:r>
            <a:r>
              <a:rPr lang="en-US" baseline="0" dirty="0" err="1"/>
              <a:t>SpecJVM</a:t>
            </a:r>
            <a:r>
              <a:rPr lang="en-US" baseline="0" dirty="0"/>
              <a:t> version of </a:t>
            </a:r>
            <a:r>
              <a:rPr lang="en-US" baseline="0" dirty="0" err="1"/>
              <a:t>sunflow</a:t>
            </a:r>
            <a:r>
              <a:rPr lang="en-US" baseline="0" dirty="0"/>
              <a:t>.</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25</a:t>
            </a:fld>
            <a:endParaRPr lang="en-US"/>
          </a:p>
        </p:txBody>
      </p:sp>
    </p:spTree>
    <p:extLst>
      <p:ext uri="{BB962C8B-B14F-4D97-AF65-F5344CB8AC3E}">
        <p14:creationId xmlns:p14="http://schemas.microsoft.com/office/powerpoint/2010/main" val="32099411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examine some other performance indicators. First we’ll look at the heap</a:t>
            </a:r>
            <a:r>
              <a:rPr lang="en-US" baseline="0" dirty="0"/>
              <a:t> overhead of padding. As can be seen, in most cases padding is minimal, as the number of live classes that need padding is minimal.</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27</a:t>
            </a:fld>
            <a:endParaRPr lang="en-US"/>
          </a:p>
        </p:txBody>
      </p:sp>
    </p:spTree>
    <p:extLst>
      <p:ext uri="{BB962C8B-B14F-4D97-AF65-F5344CB8AC3E}">
        <p14:creationId xmlns:p14="http://schemas.microsoft.com/office/powerpoint/2010/main" val="3388729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a:t>
            </a:r>
            <a:r>
              <a:rPr lang="en-US" baseline="0" dirty="0"/>
              <a:t> lets look at the time required for each of REMIX’s stages. HITM event collection is usually very fast, especially in cases with high true sharing. Cache line modelling and object classification has almost no impact. Repair is also fast in most cases, except in benchmarks that require modification of a very many instances.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28</a:t>
            </a:fld>
            <a:endParaRPr lang="en-US"/>
          </a:p>
        </p:txBody>
      </p:sp>
    </p:spTree>
    <p:extLst>
      <p:ext uri="{BB962C8B-B14F-4D97-AF65-F5344CB8AC3E}">
        <p14:creationId xmlns:p14="http://schemas.microsoft.com/office/powerpoint/2010/main" val="26132079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Time-to-fix is the percent</a:t>
            </a:r>
            <a:r>
              <a:rPr lang="en-US" baseline="0" dirty="0"/>
              <a:t> of the program’s execution time until REMIX kicks in. This value is directly controlled by REMIX’s thresholds. Even though most benchmarks don’t have a very long runtime, in most cases REMIX starts working in less then 5% of the program’s execution time, leaving enough time for the padding to improve performance substantially.</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29</a:t>
            </a:fld>
            <a:endParaRPr lang="en-US"/>
          </a:p>
        </p:txBody>
      </p:sp>
    </p:spTree>
    <p:extLst>
      <p:ext uri="{BB962C8B-B14F-4D97-AF65-F5344CB8AC3E}">
        <p14:creationId xmlns:p14="http://schemas.microsoft.com/office/powerpoint/2010/main" val="33367093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Performance</a:t>
            </a:r>
            <a:r>
              <a:rPr lang="en-US" baseline="0" dirty="0"/>
              <a:t> counters are very useful tool for improving performance. Using them in runtime opens up new avenues to optimize program behavior at runtime. This combined with m</a:t>
            </a:r>
            <a:r>
              <a:rPr lang="en-US" dirty="0"/>
              <a:t>anaged languages</a:t>
            </a:r>
            <a:r>
              <a:rPr lang="en-US" baseline="0" dirty="0"/>
              <a:t> better control of the memory address space. REMIX utilizes all of this to automatically detect and repair false sharing in all JVM languages. Finally REMIX </a:t>
            </a:r>
            <a:r>
              <a:rPr lang="en-US" baseline="0" dirty="0" err="1"/>
              <a:t>sourcecode</a:t>
            </a:r>
            <a:r>
              <a:rPr lang="en-US" baseline="0" dirty="0"/>
              <a:t> is available on </a:t>
            </a:r>
            <a:r>
              <a:rPr lang="en-US" baseline="0" dirty="0" err="1"/>
              <a:t>github</a:t>
            </a:r>
            <a:r>
              <a:rPr lang="en-US" baseline="0" dirty="0"/>
              <a:t>.</a:t>
            </a:r>
          </a:p>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30</a:t>
            </a:fld>
            <a:endParaRPr lang="en-US"/>
          </a:p>
        </p:txBody>
      </p:sp>
    </p:spTree>
    <p:extLst>
      <p:ext uri="{BB962C8B-B14F-4D97-AF65-F5344CB8AC3E}">
        <p14:creationId xmlns:p14="http://schemas.microsoft.com/office/powerpoint/2010/main" val="3425856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 events are supposed to record HITM events on load operations, the are generated on some store operations as well, but with mostly invalid</a:t>
            </a:r>
            <a:r>
              <a:rPr lang="en-US" baseline="0" dirty="0"/>
              <a:t> data. Luckily, we can detect these corrupt events fairly easily and filter them out.</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32</a:t>
            </a:fld>
            <a:endParaRPr lang="en-US"/>
          </a:p>
        </p:txBody>
      </p:sp>
    </p:spTree>
    <p:extLst>
      <p:ext uri="{BB962C8B-B14F-4D97-AF65-F5344CB8AC3E}">
        <p14:creationId xmlns:p14="http://schemas.microsoft.com/office/powerpoint/2010/main" val="112690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a:t>
            </a:r>
            <a:r>
              <a:rPr lang="en-US" baseline="0" dirty="0"/>
              <a:t> the heap will provide a clue</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a:t>
            </a:fld>
            <a:endParaRPr lang="en-US"/>
          </a:p>
        </p:txBody>
      </p:sp>
    </p:spTree>
    <p:extLst>
      <p:ext uri="{BB962C8B-B14F-4D97-AF65-F5344CB8AC3E}">
        <p14:creationId xmlns:p14="http://schemas.microsoft.com/office/powerpoint/2010/main" val="12635049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33</a:t>
            </a:fld>
            <a:endParaRPr lang="en-US"/>
          </a:p>
        </p:txBody>
      </p:sp>
    </p:spTree>
    <p:extLst>
      <p:ext uri="{BB962C8B-B14F-4D97-AF65-F5344CB8AC3E}">
        <p14:creationId xmlns:p14="http://schemas.microsoft.com/office/powerpoint/2010/main" val="4799309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about this version? What would</a:t>
            </a:r>
            <a:r>
              <a:rPr lang="en-US" baseline="0" dirty="0"/>
              <a:t> happen if we add a few unused fields to the class?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4</a:t>
            </a:fld>
            <a:endParaRPr lang="en-US"/>
          </a:p>
        </p:txBody>
      </p:sp>
    </p:spTree>
    <p:extLst>
      <p:ext uri="{BB962C8B-B14F-4D97-AF65-F5344CB8AC3E}">
        <p14:creationId xmlns:p14="http://schemas.microsoft.com/office/powerpoint/2010/main" val="2330314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a:t>
            </a:r>
            <a:r>
              <a:rPr lang="en-US" baseline="0" dirty="0"/>
              <a:t> understand </a:t>
            </a:r>
            <a:r>
              <a:rPr lang="en-US" baseline="0" dirty="0" err="1"/>
              <a:t>whats</a:t>
            </a:r>
            <a:r>
              <a:rPr lang="en-US" baseline="0" dirty="0"/>
              <a:t> going on: Cache contention</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5</a:t>
            </a:fld>
            <a:endParaRPr lang="en-US"/>
          </a:p>
        </p:txBody>
      </p:sp>
    </p:spTree>
    <p:extLst>
      <p:ext uri="{BB962C8B-B14F-4D97-AF65-F5344CB8AC3E}">
        <p14:creationId xmlns:p14="http://schemas.microsoft.com/office/powerpoint/2010/main" val="2755695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10000"/>
              </a:lnSpc>
              <a:buFont typeface="Arial" panose="020B0604020202020204" pitchFamily="34" charset="0"/>
              <a:buChar char="•"/>
            </a:pPr>
            <a:r>
              <a:rPr lang="en-US" dirty="0"/>
              <a:t>Multicore processors implement a cache coherence protocol to keep private caches in sync, for</a:t>
            </a:r>
            <a:r>
              <a:rPr lang="en-US" baseline="0" dirty="0"/>
              <a:t> example invalidating a cache entry when the value it caches is modified by another core.</a:t>
            </a:r>
            <a:endParaRPr lang="en-US" dirty="0"/>
          </a:p>
          <a:p>
            <a:pPr marL="171450" indent="-171450">
              <a:lnSpc>
                <a:spcPct val="110000"/>
              </a:lnSpc>
              <a:buFont typeface="Arial" panose="020B0604020202020204" pitchFamily="34" charset="0"/>
              <a:buChar char="•"/>
            </a:pPr>
            <a:r>
              <a:rPr lang="en-US" dirty="0"/>
              <a:t>The protocol operates on whole cache lines,</a:t>
            </a:r>
            <a:r>
              <a:rPr lang="en-US" baseline="0" dirty="0"/>
              <a:t> </a:t>
            </a:r>
            <a:r>
              <a:rPr lang="en-US" dirty="0"/>
              <a:t>usually 64 bytes,</a:t>
            </a:r>
            <a:r>
              <a:rPr lang="en-US" baseline="0" dirty="0"/>
              <a:t> and this  can cause cache contention, which, when severe, can significantly reduce parallelism.</a:t>
            </a:r>
            <a:endParaRPr lang="en-US" dirty="0"/>
          </a:p>
          <a:p>
            <a:pPr marL="171450" indent="-171450">
              <a:lnSpc>
                <a:spcPct val="110000"/>
              </a:lnSpc>
              <a:buFont typeface="Arial" panose="020B0604020202020204" pitchFamily="34" charset="0"/>
              <a:buChar char="•"/>
            </a:pPr>
            <a:r>
              <a:rPr lang="en-US" dirty="0"/>
              <a:t>There are two types cache of contention: true sharing when a value “bounces” between to caches, and false sharing where two unrelated variable</a:t>
            </a:r>
            <a:r>
              <a:rPr lang="en-US" baseline="0" dirty="0"/>
              <a:t>s share </a:t>
            </a:r>
            <a:r>
              <a:rPr lang="en-US" dirty="0"/>
              <a:t>a single cache line, forcing the entire line to bounce between cores.</a:t>
            </a:r>
            <a:r>
              <a:rPr lang="en-US" baseline="0" dirty="0"/>
              <a:t> Reducing the size of the cache line would fix this type of contention, but is unpractical.</a:t>
            </a:r>
          </a:p>
          <a:p>
            <a:pPr marL="171450" indent="-171450">
              <a:lnSpc>
                <a:spcPct val="110000"/>
              </a:lnSpc>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7</a:t>
            </a:fld>
            <a:endParaRPr lang="en-US"/>
          </a:p>
        </p:txBody>
      </p:sp>
    </p:spTree>
    <p:extLst>
      <p:ext uri="{BB962C8B-B14F-4D97-AF65-F5344CB8AC3E}">
        <p14:creationId xmlns:p14="http://schemas.microsoft.com/office/powerpoint/2010/main" val="25862130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nSpc>
                <a:spcPct val="110000"/>
              </a:lnSpc>
              <a:buFont typeface="Arial" panose="020B0604020202020204" pitchFamily="34" charset="0"/>
              <a:buChar char="•"/>
            </a:pPr>
            <a:r>
              <a:rPr lang="en-US" dirty="0"/>
              <a:t>Multicore processors implement a cache coherence protocol to keep private caches in sync, for</a:t>
            </a:r>
            <a:r>
              <a:rPr lang="en-US" baseline="0" dirty="0"/>
              <a:t> example invalidating a cache entry when the value it caches is modified by another core.</a:t>
            </a:r>
            <a:endParaRPr lang="en-US" dirty="0"/>
          </a:p>
          <a:p>
            <a:pPr marL="171450" indent="-171450">
              <a:lnSpc>
                <a:spcPct val="110000"/>
              </a:lnSpc>
              <a:buFont typeface="Arial" panose="020B0604020202020204" pitchFamily="34" charset="0"/>
              <a:buChar char="•"/>
            </a:pPr>
            <a:r>
              <a:rPr lang="en-US" dirty="0"/>
              <a:t>The protocol operates on whole cache lines,</a:t>
            </a:r>
            <a:r>
              <a:rPr lang="en-US" baseline="0" dirty="0"/>
              <a:t> </a:t>
            </a:r>
            <a:r>
              <a:rPr lang="en-US" dirty="0"/>
              <a:t>usually 64 bytes,</a:t>
            </a:r>
            <a:r>
              <a:rPr lang="en-US" baseline="0" dirty="0"/>
              <a:t> and this  can cause cache contention, which, when severe, can significantly reduce parallelism.</a:t>
            </a:r>
            <a:endParaRPr lang="en-US" dirty="0"/>
          </a:p>
          <a:p>
            <a:pPr marL="171450" indent="-171450">
              <a:lnSpc>
                <a:spcPct val="110000"/>
              </a:lnSpc>
              <a:buFont typeface="Arial" panose="020B0604020202020204" pitchFamily="34" charset="0"/>
              <a:buChar char="•"/>
            </a:pPr>
            <a:r>
              <a:rPr lang="en-US" dirty="0"/>
              <a:t>There are two types cache of contention: true sharing when a value “bounces” between to caches, and false sharing where two unrelated variable</a:t>
            </a:r>
            <a:r>
              <a:rPr lang="en-US" baseline="0" dirty="0"/>
              <a:t>s share </a:t>
            </a:r>
            <a:r>
              <a:rPr lang="en-US" dirty="0"/>
              <a:t>a single cache line, forcing the entire line to bounce between cores.</a:t>
            </a:r>
            <a:r>
              <a:rPr lang="en-US" baseline="0" dirty="0"/>
              <a:t> Reducing the size of the cache line would fix this type of contention, but is unpractical.</a:t>
            </a:r>
          </a:p>
          <a:p>
            <a:pPr marL="171450" indent="-171450">
              <a:lnSpc>
                <a:spcPct val="110000"/>
              </a:lnSpc>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8</a:t>
            </a:fld>
            <a:endParaRPr lang="en-US"/>
          </a:p>
        </p:txBody>
      </p:sp>
    </p:spTree>
    <p:extLst>
      <p:ext uri="{BB962C8B-B14F-4D97-AF65-F5344CB8AC3E}">
        <p14:creationId xmlns:p14="http://schemas.microsoft.com/office/powerpoint/2010/main" val="35785194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Recent intel multiprocessors</a:t>
            </a:r>
            <a:r>
              <a:rPr lang="en-US" baseline="0" dirty="0"/>
              <a:t> support monitoring of architectural events through the PEBS interface. PEBS supports hundreds of  different events, and these are very useful for profiling system behavior. The Linux kernel’s “perf” interface is an easy to use interface for recording PEBS events.</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9</a:t>
            </a:fld>
            <a:endParaRPr lang="en-US"/>
          </a:p>
        </p:txBody>
      </p:sp>
    </p:spTree>
    <p:extLst>
      <p:ext uri="{BB962C8B-B14F-4D97-AF65-F5344CB8AC3E}">
        <p14:creationId xmlns:p14="http://schemas.microsoft.com/office/powerpoint/2010/main" val="34653979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PEBS reports several cache related</a:t>
            </a:r>
            <a:r>
              <a:rPr lang="en-US" baseline="0" dirty="0"/>
              <a:t> events. Two of them are triggered on loads with a cache hit on a remote core’s cache in the modified state, indicating cache contention.</a:t>
            </a:r>
            <a:endParaRPr lang="en-US" dirty="0"/>
          </a:p>
        </p:txBody>
      </p:sp>
      <p:sp>
        <p:nvSpPr>
          <p:cNvPr id="4" name="Slide Number Placeholder 3"/>
          <p:cNvSpPr>
            <a:spLocks noGrp="1"/>
          </p:cNvSpPr>
          <p:nvPr>
            <p:ph type="sldNum" sz="quarter" idx="10"/>
          </p:nvPr>
        </p:nvSpPr>
        <p:spPr/>
        <p:txBody>
          <a:bodyPr/>
          <a:lstStyle/>
          <a:p>
            <a:fld id="{4F98686F-2B38-47CC-929B-74746C628EA1}" type="slidenum">
              <a:rPr lang="en-US" smtClean="0"/>
              <a:t>10</a:t>
            </a:fld>
            <a:endParaRPr lang="en-US"/>
          </a:p>
        </p:txBody>
      </p:sp>
    </p:spTree>
    <p:extLst>
      <p:ext uri="{BB962C8B-B14F-4D97-AF65-F5344CB8AC3E}">
        <p14:creationId xmlns:p14="http://schemas.microsoft.com/office/powerpoint/2010/main" val="2697519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1311888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43764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107767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C377FB-B31B-4CD8-8D22-47C9EA227724}" type="datetimeFigureOut">
              <a:rPr lang="en-US" smtClean="0"/>
              <a:t>6/5/2016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22289678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8C377FB-B31B-4CD8-8D22-47C9EA227724}" type="datetimeFigureOut">
              <a:rPr lang="en-US" smtClean="0"/>
              <a:t>6/5/2016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2982859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C377FB-B31B-4CD8-8D22-47C9EA227724}" type="datetimeFigureOut">
              <a:rPr lang="en-US" smtClean="0"/>
              <a:t>6/5/2016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1757042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C377FB-B31B-4CD8-8D22-47C9EA227724}" type="datetimeFigureOut">
              <a:rPr lang="en-US" smtClean="0"/>
              <a:t>6/5/2016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6608371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C377FB-B31B-4CD8-8D22-47C9EA227724}" type="datetimeFigureOut">
              <a:rPr lang="en-US" smtClean="0"/>
              <a:t>6/5/2016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4186929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C377FB-B31B-4CD8-8D22-47C9EA227724}" type="datetimeFigureOut">
              <a:rPr lang="en-US" smtClean="0"/>
              <a:t>6/5/2016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396698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8C377FB-B31B-4CD8-8D22-47C9EA227724}" type="datetimeFigureOut">
              <a:rPr lang="en-US" smtClean="0"/>
              <a:t>6/5/2016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8864212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8C377FB-B31B-4CD8-8D22-47C9EA227724}" type="datetimeFigureOut">
              <a:rPr lang="en-US" smtClean="0"/>
              <a:t>6/5/2016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CC118C-3F20-45CA-829D-475D4D9941E1}" type="slidenum">
              <a:rPr lang="en-US" smtClean="0"/>
              <a:t>‹#›</a:t>
            </a:fld>
            <a:endParaRPr lang="en-US"/>
          </a:p>
        </p:txBody>
      </p:sp>
    </p:spTree>
    <p:extLst>
      <p:ext uri="{BB962C8B-B14F-4D97-AF65-F5344CB8AC3E}">
        <p14:creationId xmlns:p14="http://schemas.microsoft.com/office/powerpoint/2010/main" val="2176949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C377FB-B31B-4CD8-8D22-47C9EA227724}" type="datetimeFigureOut">
              <a:rPr lang="en-US" smtClean="0"/>
              <a:t>6/5/2016</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CC118C-3F20-45CA-829D-475D4D9941E1}" type="slidenum">
              <a:rPr lang="en-US" smtClean="0"/>
              <a:t>‹#›</a:t>
            </a:fld>
            <a:endParaRPr lang="en-US"/>
          </a:p>
        </p:txBody>
      </p:sp>
    </p:spTree>
    <p:extLst>
      <p:ext uri="{BB962C8B-B14F-4D97-AF65-F5344CB8AC3E}">
        <p14:creationId xmlns:p14="http://schemas.microsoft.com/office/powerpoint/2010/main" val="41109773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Segoe UI Light" panose="020B0502040204020203"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6.xml.rels><?xml version="1.0" encoding="UTF-8" standalone="yes"?>
<Relationships xmlns="http://schemas.openxmlformats.org/package/2006/relationships"><Relationship Id="rId8" Type="http://schemas.microsoft.com/office/2007/relationships/diagramDrawing" Target="../diagrams/drawing15.xml"/><Relationship Id="rId3" Type="http://schemas.openxmlformats.org/officeDocument/2006/relationships/image" Target="../media/image3.wmf"/><Relationship Id="rId7" Type="http://schemas.openxmlformats.org/officeDocument/2006/relationships/diagramColors" Target="../diagrams/colors1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QuickStyle" Target="../diagrams/quickStyle15.xml"/><Relationship Id="rId5" Type="http://schemas.openxmlformats.org/officeDocument/2006/relationships/diagramLayout" Target="../diagrams/layout15.xml"/><Relationship Id="rId4" Type="http://schemas.openxmlformats.org/officeDocument/2006/relationships/diagramData" Target="../diagrams/data15.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18.xml.rels><?xml version="1.0" encoding="UTF-8" standalone="yes"?>
<Relationships xmlns="http://schemas.openxmlformats.org/package/2006/relationships"><Relationship Id="rId8" Type="http://schemas.microsoft.com/office/2007/relationships/diagramDrawing" Target="../diagrams/drawing17.xml"/><Relationship Id="rId3" Type="http://schemas.openxmlformats.org/officeDocument/2006/relationships/image" Target="../media/image4.png"/><Relationship Id="rId7" Type="http://schemas.openxmlformats.org/officeDocument/2006/relationships/diagramColors" Target="../diagrams/colors17.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QuickStyle" Target="../diagrams/quickStyle17.xml"/><Relationship Id="rId5" Type="http://schemas.openxmlformats.org/officeDocument/2006/relationships/diagramLayout" Target="../diagrams/layout17.xml"/><Relationship Id="rId4" Type="http://schemas.openxmlformats.org/officeDocument/2006/relationships/diagramData" Target="../diagrams/data17.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s>
</file>

<file path=ppt/slides/_rels/slide23.xml.rels><?xml version="1.0" encoding="UTF-8" standalone="yes"?>
<Relationships xmlns="http://schemas.openxmlformats.org/package/2006/relationships"><Relationship Id="rId8" Type="http://schemas.microsoft.com/office/2007/relationships/diagramDrawing" Target="../diagrams/drawing22.xml"/><Relationship Id="rId3" Type="http://schemas.openxmlformats.org/officeDocument/2006/relationships/chart" Target="../charts/chart1.xml"/><Relationship Id="rId7" Type="http://schemas.openxmlformats.org/officeDocument/2006/relationships/diagramColors" Target="../diagrams/colors22.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QuickStyle" Target="../diagrams/quickStyle22.xml"/><Relationship Id="rId5" Type="http://schemas.openxmlformats.org/officeDocument/2006/relationships/diagramLayout" Target="../diagrams/layout22.xml"/><Relationship Id="rId4" Type="http://schemas.openxmlformats.org/officeDocument/2006/relationships/diagramData" Target="../diagrams/data22.xml"/></Relationships>
</file>

<file path=ppt/slides/_rels/slide24.xml.rels><?xml version="1.0" encoding="UTF-8" standalone="yes"?>
<Relationships xmlns="http://schemas.openxmlformats.org/package/2006/relationships"><Relationship Id="rId8" Type="http://schemas.microsoft.com/office/2007/relationships/diagramDrawing" Target="../diagrams/drawing23.xml"/><Relationship Id="rId3" Type="http://schemas.openxmlformats.org/officeDocument/2006/relationships/chart" Target="../charts/chart2.xml"/><Relationship Id="rId7" Type="http://schemas.openxmlformats.org/officeDocument/2006/relationships/diagramColors" Target="../diagrams/colors23.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QuickStyle" Target="../diagrams/quickStyle23.xml"/><Relationship Id="rId5" Type="http://schemas.openxmlformats.org/officeDocument/2006/relationships/diagramLayout" Target="../diagrams/layout23.xml"/><Relationship Id="rId4" Type="http://schemas.openxmlformats.org/officeDocument/2006/relationships/diagramData" Target="../diagrams/data23.xml"/></Relationships>
</file>

<file path=ppt/slides/_rels/slide25.xml.rels><?xml version="1.0" encoding="UTF-8" standalone="yes"?>
<Relationships xmlns="http://schemas.openxmlformats.org/package/2006/relationships"><Relationship Id="rId8" Type="http://schemas.openxmlformats.org/officeDocument/2006/relationships/diagramColors" Target="../diagrams/colors24.xml"/><Relationship Id="rId3" Type="http://schemas.openxmlformats.org/officeDocument/2006/relationships/chart" Target="../charts/chart3.xml"/><Relationship Id="rId7" Type="http://schemas.openxmlformats.org/officeDocument/2006/relationships/diagramQuickStyle" Target="../diagrams/quickStyle24.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Layout" Target="../diagrams/layout24.xml"/><Relationship Id="rId5" Type="http://schemas.openxmlformats.org/officeDocument/2006/relationships/diagramData" Target="../diagrams/data24.xml"/><Relationship Id="rId4" Type="http://schemas.openxmlformats.org/officeDocument/2006/relationships/chart" Target="../charts/chart4.xml"/><Relationship Id="rId9" Type="http://schemas.microsoft.com/office/2007/relationships/diagramDrawing" Target="../diagrams/drawing24.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5.xml"/><Relationship Id="rId7" Type="http://schemas.microsoft.com/office/2007/relationships/diagramDrawing" Target="../diagrams/drawing25.xml"/><Relationship Id="rId2" Type="http://schemas.openxmlformats.org/officeDocument/2006/relationships/image" Target="../media/image5.emf"/><Relationship Id="rId1" Type="http://schemas.openxmlformats.org/officeDocument/2006/relationships/slideLayout" Target="../slideLayouts/slideLayout2.xml"/><Relationship Id="rId6" Type="http://schemas.openxmlformats.org/officeDocument/2006/relationships/diagramColors" Target="../diagrams/colors25.xml"/><Relationship Id="rId5" Type="http://schemas.openxmlformats.org/officeDocument/2006/relationships/diagramQuickStyle" Target="../diagrams/quickStyle25.xml"/><Relationship Id="rId4" Type="http://schemas.openxmlformats.org/officeDocument/2006/relationships/diagramLayout" Target="../diagrams/layout25.xml"/></Relationships>
</file>

<file path=ppt/slides/_rels/slide27.xml.rels><?xml version="1.0" encoding="UTF-8" standalone="yes"?>
<Relationships xmlns="http://schemas.openxmlformats.org/package/2006/relationships"><Relationship Id="rId8" Type="http://schemas.microsoft.com/office/2007/relationships/diagramDrawing" Target="../diagrams/drawing26.xml"/><Relationship Id="rId3" Type="http://schemas.openxmlformats.org/officeDocument/2006/relationships/chart" Target="../charts/chart5.xml"/><Relationship Id="rId7" Type="http://schemas.openxmlformats.org/officeDocument/2006/relationships/diagramColors" Target="../diagrams/colors26.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QuickStyle" Target="../diagrams/quickStyle26.xml"/><Relationship Id="rId5" Type="http://schemas.openxmlformats.org/officeDocument/2006/relationships/diagramLayout" Target="../diagrams/layout26.xml"/><Relationship Id="rId4" Type="http://schemas.openxmlformats.org/officeDocument/2006/relationships/diagramData" Target="../diagrams/data26.xml"/></Relationships>
</file>

<file path=ppt/slides/_rels/slide28.xml.rels><?xml version="1.0" encoding="UTF-8" standalone="yes"?>
<Relationships xmlns="http://schemas.openxmlformats.org/package/2006/relationships"><Relationship Id="rId8" Type="http://schemas.microsoft.com/office/2007/relationships/diagramDrawing" Target="../diagrams/drawing27.xml"/><Relationship Id="rId3" Type="http://schemas.openxmlformats.org/officeDocument/2006/relationships/chart" Target="../charts/chart6.xml"/><Relationship Id="rId7" Type="http://schemas.openxmlformats.org/officeDocument/2006/relationships/diagramColors" Target="../diagrams/colors27.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QuickStyle" Target="../diagrams/quickStyle27.xml"/><Relationship Id="rId5" Type="http://schemas.openxmlformats.org/officeDocument/2006/relationships/diagramLayout" Target="../diagrams/layout27.xml"/><Relationship Id="rId4" Type="http://schemas.openxmlformats.org/officeDocument/2006/relationships/diagramData" Target="../diagrams/data27.xml"/></Relationships>
</file>

<file path=ppt/slides/_rels/slide29.xml.rels><?xml version="1.0" encoding="UTF-8" standalone="yes"?>
<Relationships xmlns="http://schemas.openxmlformats.org/package/2006/relationships"><Relationship Id="rId8" Type="http://schemas.microsoft.com/office/2007/relationships/diagramDrawing" Target="../diagrams/drawing28.xml"/><Relationship Id="rId3" Type="http://schemas.openxmlformats.org/officeDocument/2006/relationships/chart" Target="../charts/chart7.xml"/><Relationship Id="rId7" Type="http://schemas.openxmlformats.org/officeDocument/2006/relationships/diagramColors" Target="../diagrams/colors28.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QuickStyle" Target="../diagrams/quickStyle28.xml"/><Relationship Id="rId5" Type="http://schemas.openxmlformats.org/officeDocument/2006/relationships/diagramLayout" Target="../diagrams/layout28.xml"/><Relationship Id="rId4" Type="http://schemas.openxmlformats.org/officeDocument/2006/relationships/diagramData" Target="../diagrams/data28.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8" Type="http://schemas.microsoft.com/office/2007/relationships/diagramDrawing" Target="../diagrams/drawing29.xml"/><Relationship Id="rId3" Type="http://schemas.openxmlformats.org/officeDocument/2006/relationships/hyperlink" Target="https://github.com/upenn-acg/REMIX" TargetMode="External"/><Relationship Id="rId7" Type="http://schemas.openxmlformats.org/officeDocument/2006/relationships/diagramColors" Target="../diagrams/colors29.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QuickStyle" Target="../diagrams/quickStyle29.xml"/><Relationship Id="rId5" Type="http://schemas.openxmlformats.org/officeDocument/2006/relationships/diagramLayout" Target="../diagrams/layout29.xml"/><Relationship Id="rId4" Type="http://schemas.openxmlformats.org/officeDocument/2006/relationships/diagramData" Target="../diagrams/data29.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30.xml"/><Relationship Id="rId2" Type="http://schemas.openxmlformats.org/officeDocument/2006/relationships/diagramData" Target="../diagrams/data30.xml"/><Relationship Id="rId1" Type="http://schemas.openxmlformats.org/officeDocument/2006/relationships/slideLayout" Target="../slideLayouts/slideLayout1.xml"/><Relationship Id="rId6" Type="http://schemas.microsoft.com/office/2007/relationships/diagramDrawing" Target="../diagrams/drawing30.xml"/><Relationship Id="rId5" Type="http://schemas.openxmlformats.org/officeDocument/2006/relationships/diagramColors" Target="../diagrams/colors30.xml"/><Relationship Id="rId4" Type="http://schemas.openxmlformats.org/officeDocument/2006/relationships/diagramQuickStyle" Target="../diagrams/quickStyle30.xml"/></Relationships>
</file>

<file path=ppt/slides/_rels/slide32.xml.rels><?xml version="1.0" encoding="UTF-8" standalone="yes"?>
<Relationships xmlns="http://schemas.openxmlformats.org/package/2006/relationships"><Relationship Id="rId8" Type="http://schemas.microsoft.com/office/2007/relationships/diagramDrawing" Target="../diagrams/drawing31.xml"/><Relationship Id="rId3" Type="http://schemas.openxmlformats.org/officeDocument/2006/relationships/chart" Target="../charts/chart8.xml"/><Relationship Id="rId7" Type="http://schemas.openxmlformats.org/officeDocument/2006/relationships/diagramColors" Target="../diagrams/colors31.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QuickStyle" Target="../diagrams/quickStyle31.xml"/><Relationship Id="rId5" Type="http://schemas.openxmlformats.org/officeDocument/2006/relationships/diagramLayout" Target="../diagrams/layout31.xml"/><Relationship Id="rId4" Type="http://schemas.openxmlformats.org/officeDocument/2006/relationships/diagramData" Target="../diagrams/data31.xml"/></Relationships>
</file>

<file path=ppt/slides/_rels/slide33.xml.rels><?xml version="1.0" encoding="UTF-8" standalone="yes"?>
<Relationships xmlns="http://schemas.openxmlformats.org/package/2006/relationships"><Relationship Id="rId8" Type="http://schemas.microsoft.com/office/2007/relationships/diagramDrawing" Target="../diagrams/drawing32.xml"/><Relationship Id="rId3" Type="http://schemas.openxmlformats.org/officeDocument/2006/relationships/image" Target="../media/image4.png"/><Relationship Id="rId7" Type="http://schemas.openxmlformats.org/officeDocument/2006/relationships/diagramColors" Target="../diagrams/colors32.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QuickStyle" Target="../diagrams/quickStyle32.xml"/><Relationship Id="rId5" Type="http://schemas.openxmlformats.org/officeDocument/2006/relationships/diagramLayout" Target="../diagrams/layout32.xml"/><Relationship Id="rId4" Type="http://schemas.openxmlformats.org/officeDocument/2006/relationships/diagramData" Target="../diagrams/data32.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33.xml"/><Relationship Id="rId2" Type="http://schemas.openxmlformats.org/officeDocument/2006/relationships/diagramData" Target="../diagrams/data33.xml"/><Relationship Id="rId1" Type="http://schemas.openxmlformats.org/officeDocument/2006/relationships/slideLayout" Target="../slideLayouts/slideLayout2.xml"/><Relationship Id="rId6" Type="http://schemas.microsoft.com/office/2007/relationships/diagramDrawing" Target="../diagrams/drawing33.xml"/><Relationship Id="rId5" Type="http://schemas.openxmlformats.org/officeDocument/2006/relationships/diagramColors" Target="../diagrams/colors33.xml"/><Relationship Id="rId4" Type="http://schemas.openxmlformats.org/officeDocument/2006/relationships/diagramQuickStyle" Target="../diagrams/quickStyle33.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34.xml"/><Relationship Id="rId7" Type="http://schemas.microsoft.com/office/2007/relationships/diagramDrawing" Target="../diagrams/drawing34.xml"/><Relationship Id="rId2" Type="http://schemas.openxmlformats.org/officeDocument/2006/relationships/image" Target="../media/image6.emf"/><Relationship Id="rId1" Type="http://schemas.openxmlformats.org/officeDocument/2006/relationships/slideLayout" Target="../slideLayouts/slideLayout2.xml"/><Relationship Id="rId6" Type="http://schemas.openxmlformats.org/officeDocument/2006/relationships/diagramColors" Target="../diagrams/colors34.xml"/><Relationship Id="rId5" Type="http://schemas.openxmlformats.org/officeDocument/2006/relationships/diagramQuickStyle" Target="../diagrams/quickStyle34.xml"/><Relationship Id="rId4" Type="http://schemas.openxmlformats.org/officeDocument/2006/relationships/diagramLayout" Target="../diagrams/layout34.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35.xml"/><Relationship Id="rId2" Type="http://schemas.openxmlformats.org/officeDocument/2006/relationships/diagramData" Target="../diagrams/data35.xml"/><Relationship Id="rId1" Type="http://schemas.openxmlformats.org/officeDocument/2006/relationships/slideLayout" Target="../slideLayouts/slideLayout2.xml"/><Relationship Id="rId6" Type="http://schemas.microsoft.com/office/2007/relationships/diagramDrawing" Target="../diagrams/drawing35.xml"/><Relationship Id="rId5" Type="http://schemas.openxmlformats.org/officeDocument/2006/relationships/diagramColors" Target="../diagrams/colors35.xml"/><Relationship Id="rId4" Type="http://schemas.openxmlformats.org/officeDocument/2006/relationships/diagramQuickStyle" Target="../diagrams/quickStyle35.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36.xml"/><Relationship Id="rId2" Type="http://schemas.openxmlformats.org/officeDocument/2006/relationships/diagramData" Target="../diagrams/data36.xml"/><Relationship Id="rId1" Type="http://schemas.openxmlformats.org/officeDocument/2006/relationships/slideLayout" Target="../slideLayouts/slideLayout2.xml"/><Relationship Id="rId6" Type="http://schemas.microsoft.com/office/2007/relationships/diagramDrawing" Target="../diagrams/drawing36.xml"/><Relationship Id="rId5" Type="http://schemas.openxmlformats.org/officeDocument/2006/relationships/diagramColors" Target="../diagrams/colors36.xml"/><Relationship Id="rId4" Type="http://schemas.openxmlformats.org/officeDocument/2006/relationships/diagramQuickStyle" Target="../diagrams/quickStyle36.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37207" y="1699023"/>
            <a:ext cx="7069588" cy="1116745"/>
          </a:xfrm>
        </p:spPr>
        <p:txBody>
          <a:bodyPr>
            <a:normAutofit fontScale="90000"/>
          </a:bodyPr>
          <a:lstStyle/>
          <a:p>
            <a:r>
              <a:rPr lang="en-US" dirty="0">
                <a:latin typeface="Segoe UI Light" panose="020B0502040204020203" pitchFamily="34" charset="0"/>
                <a:cs typeface="Segoe UI Light" panose="020B0502040204020203" pitchFamily="34" charset="0"/>
              </a:rPr>
              <a:t>R</a:t>
            </a:r>
            <a:r>
              <a:rPr lang="en-US" cap="small" dirty="0">
                <a:latin typeface="Segoe UI Light" panose="020B0502040204020203" pitchFamily="34" charset="0"/>
                <a:cs typeface="Segoe UI Light" panose="020B0502040204020203" pitchFamily="34" charset="0"/>
              </a:rPr>
              <a:t>emix</a:t>
            </a:r>
            <a:r>
              <a:rPr lang="en-US" dirty="0">
                <a:latin typeface="Segoe UI Light" panose="020B0502040204020203" pitchFamily="34" charset="0"/>
                <a:cs typeface="Segoe UI Light" panose="020B0502040204020203" pitchFamily="34" charset="0"/>
              </a:rPr>
              <a:t> </a:t>
            </a:r>
            <a:br>
              <a:rPr lang="en-US" dirty="0">
                <a:latin typeface="Segoe UI Light" panose="020B0502040204020203" pitchFamily="34" charset="0"/>
                <a:cs typeface="Segoe UI Light" panose="020B0502040204020203" pitchFamily="34" charset="0"/>
              </a:rPr>
            </a:br>
            <a:r>
              <a:rPr lang="en-US" sz="3975" dirty="0"/>
              <a:t>Online Detection and Repair of Cache Contention for the JVM</a:t>
            </a:r>
            <a:endParaRPr lang="en-US" dirty="0">
              <a:latin typeface="Segoe UI Light" panose="020B0502040204020203" pitchFamily="34" charset="0"/>
              <a:cs typeface="Segoe UI Light" panose="020B0502040204020203" pitchFamily="34" charset="0"/>
            </a:endParaRPr>
          </a:p>
        </p:txBody>
      </p:sp>
      <p:sp>
        <p:nvSpPr>
          <p:cNvPr id="3" name="Subtitle 2"/>
          <p:cNvSpPr>
            <a:spLocks noGrp="1"/>
          </p:cNvSpPr>
          <p:nvPr>
            <p:ph type="subTitle" idx="1"/>
          </p:nvPr>
        </p:nvSpPr>
        <p:spPr>
          <a:xfrm>
            <a:off x="1668771" y="3432987"/>
            <a:ext cx="2289396" cy="832530"/>
          </a:xfrm>
        </p:spPr>
        <p:txBody>
          <a:bodyPr>
            <a:noAutofit/>
          </a:bodyPr>
          <a:lstStyle/>
          <a:p>
            <a:r>
              <a:rPr lang="en-US" b="1" u="sng" dirty="0"/>
              <a:t>Ariel Eizenberg,</a:t>
            </a:r>
          </a:p>
          <a:p>
            <a:r>
              <a:rPr lang="en-US" dirty="0"/>
              <a:t>Joseph </a:t>
            </a:r>
            <a:r>
              <a:rPr lang="en-US" dirty="0" err="1"/>
              <a:t>Devietti</a:t>
            </a:r>
            <a:endParaRPr lang="en-US" dirty="0"/>
          </a:p>
        </p:txBody>
      </p:sp>
      <p:pic>
        <p:nvPicPr>
          <p:cNvPr id="1026" name="Picture 2" descr="http://yprize.upenn.edu/wp-content/uploads/2013/09/SEAS-Logo-Blue-300x10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1906" y="4466082"/>
            <a:ext cx="2143125" cy="77152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4159" y="4392765"/>
            <a:ext cx="1388813" cy="918160"/>
          </a:xfrm>
          <a:prstGeom prst="rect">
            <a:avLst/>
          </a:prstGeom>
        </p:spPr>
      </p:pic>
      <p:sp>
        <p:nvSpPr>
          <p:cNvPr id="7" name="Subtitle 2"/>
          <p:cNvSpPr txBox="1">
            <a:spLocks/>
          </p:cNvSpPr>
          <p:nvPr/>
        </p:nvSpPr>
        <p:spPr>
          <a:xfrm>
            <a:off x="5337004" y="3432987"/>
            <a:ext cx="2143125" cy="832530"/>
          </a:xfrm>
          <a:prstGeom prst="rect">
            <a:avLst/>
          </a:prstGeom>
        </p:spPr>
        <p:txBody>
          <a:bodyPr vert="horz" lIns="68580" tIns="34290" rIns="68580" bIns="3429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err="1"/>
              <a:t>Shiliang</a:t>
            </a:r>
            <a:r>
              <a:rPr lang="en-US" dirty="0"/>
              <a:t> Hu,</a:t>
            </a:r>
          </a:p>
          <a:p>
            <a:r>
              <a:rPr lang="en-US" dirty="0"/>
              <a:t>Gilles </a:t>
            </a:r>
            <a:r>
              <a:rPr lang="en-US" dirty="0" err="1"/>
              <a:t>Pokam</a:t>
            </a:r>
            <a:endParaRPr lang="en-US" dirty="0"/>
          </a:p>
        </p:txBody>
      </p:sp>
    </p:spTree>
    <p:extLst>
      <p:ext uri="{BB962C8B-B14F-4D97-AF65-F5344CB8AC3E}">
        <p14:creationId xmlns:p14="http://schemas.microsoft.com/office/powerpoint/2010/main" val="28556209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a:t>HitM</a:t>
            </a:r>
            <a:r>
              <a:rPr lang="en-US" dirty="0"/>
              <a:t> Events</a:t>
            </a:r>
          </a:p>
        </p:txBody>
      </p:sp>
      <p:sp>
        <p:nvSpPr>
          <p:cNvPr id="3" name="Content Placeholder 2"/>
          <p:cNvSpPr>
            <a:spLocks noGrp="1"/>
          </p:cNvSpPr>
          <p:nvPr>
            <p:ph idx="1"/>
          </p:nvPr>
        </p:nvSpPr>
        <p:spPr>
          <a:xfrm>
            <a:off x="628650" y="1600200"/>
            <a:ext cx="7886700" cy="4351338"/>
          </a:xfrm>
        </p:spPr>
        <p:txBody>
          <a:bodyPr>
            <a:normAutofit/>
          </a:bodyPr>
          <a:lstStyle/>
          <a:p>
            <a:r>
              <a:rPr lang="en-US" dirty="0"/>
              <a:t>“</a:t>
            </a:r>
            <a:r>
              <a:rPr lang="en-US" b="1" dirty="0"/>
              <a:t>Hit</a:t>
            </a:r>
            <a:r>
              <a:rPr lang="en-US" dirty="0"/>
              <a:t>-</a:t>
            </a:r>
            <a:r>
              <a:rPr lang="en-US" b="1" dirty="0"/>
              <a:t>M</a:t>
            </a:r>
            <a:r>
              <a:rPr lang="en-US" dirty="0"/>
              <a:t>odified” - A cache miss due to a cache line in </a:t>
            </a:r>
            <a:r>
              <a:rPr lang="en-US" i="1" dirty="0"/>
              <a:t>Modified</a:t>
            </a:r>
            <a:r>
              <a:rPr lang="en-US" dirty="0"/>
              <a:t> state on a different core</a:t>
            </a:r>
          </a:p>
          <a:p>
            <a:endParaRPr lang="en-US" dirty="0"/>
          </a:p>
          <a:p>
            <a:endParaRPr lang="en-US" dirty="0"/>
          </a:p>
          <a:p>
            <a:endParaRPr lang="en-US" dirty="0"/>
          </a:p>
          <a:p>
            <a:endParaRPr lang="en-US" sz="1100" dirty="0"/>
          </a:p>
          <a:p>
            <a:endParaRPr lang="en-US" cap="small" dirty="0"/>
          </a:p>
          <a:p>
            <a:r>
              <a:rPr lang="en-US" cap="small" dirty="0"/>
              <a:t>Remix</a:t>
            </a:r>
            <a:r>
              <a:rPr lang="en-US" dirty="0"/>
              <a:t> uses two HITM events:</a:t>
            </a:r>
          </a:p>
          <a:p>
            <a:endParaRPr lang="en-US" dirty="0"/>
          </a:p>
        </p:txBody>
      </p:sp>
      <p:grpSp>
        <p:nvGrpSpPr>
          <p:cNvPr id="17" name="Group 16"/>
          <p:cNvGrpSpPr/>
          <p:nvPr/>
        </p:nvGrpSpPr>
        <p:grpSpPr>
          <a:xfrm>
            <a:off x="2527994" y="2584545"/>
            <a:ext cx="4088011" cy="2106754"/>
            <a:chOff x="3098287" y="3621338"/>
            <a:chExt cx="2989928" cy="1466207"/>
          </a:xfrm>
        </p:grpSpPr>
        <p:sp>
          <p:nvSpPr>
            <p:cNvPr id="6" name="Round Same Side Corner Rectangle 5"/>
            <p:cNvSpPr/>
            <p:nvPr/>
          </p:nvSpPr>
          <p:spPr>
            <a:xfrm>
              <a:off x="3098287" y="4481212"/>
              <a:ext cx="969419" cy="565914"/>
            </a:xfrm>
            <a:prstGeom prst="round2SameRect">
              <a:avLst>
                <a:gd name="adj1" fmla="val 0"/>
                <a:gd name="adj2" fmla="val 17631"/>
              </a:avLst>
            </a:prstGeom>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Core</a:t>
              </a:r>
            </a:p>
            <a:p>
              <a:pPr algn="ctr"/>
              <a:r>
                <a:rPr lang="en-US" sz="2400" dirty="0"/>
                <a:t>0</a:t>
              </a:r>
            </a:p>
          </p:txBody>
        </p:sp>
        <p:sp>
          <p:nvSpPr>
            <p:cNvPr id="7" name="Round Same Side Corner Rectangle 6"/>
            <p:cNvSpPr/>
            <p:nvPr/>
          </p:nvSpPr>
          <p:spPr>
            <a:xfrm>
              <a:off x="3098287" y="3621338"/>
              <a:ext cx="969420" cy="904532"/>
            </a:xfrm>
            <a:prstGeom prst="round2SameRect">
              <a:avLst/>
            </a:prstGeom>
            <a:ln>
              <a:noFill/>
            </a:ln>
          </p:spPr>
          <p:style>
            <a:lnRef idx="1">
              <a:schemeClr val="dk1"/>
            </a:lnRef>
            <a:fillRef idx="2">
              <a:schemeClr val="dk1"/>
            </a:fillRef>
            <a:effectRef idx="1">
              <a:schemeClr val="dk1"/>
            </a:effectRef>
            <a:fontRef idx="minor">
              <a:schemeClr val="dk1"/>
            </a:fontRef>
          </p:style>
          <p:txBody>
            <a:bodyPr rtlCol="0" anchor="ctr" anchorCtr="0"/>
            <a:lstStyle/>
            <a:p>
              <a:r>
                <a:rPr lang="en-US" sz="2400" dirty="0"/>
                <a:t>L1$</a:t>
              </a:r>
            </a:p>
          </p:txBody>
        </p:sp>
        <p:sp>
          <p:nvSpPr>
            <p:cNvPr id="8" name="Rectangle 7"/>
            <p:cNvSpPr/>
            <p:nvPr/>
          </p:nvSpPr>
          <p:spPr>
            <a:xfrm>
              <a:off x="3547635" y="3944059"/>
              <a:ext cx="520072" cy="2962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X:M</a:t>
              </a:r>
            </a:p>
          </p:txBody>
        </p:sp>
        <p:sp>
          <p:nvSpPr>
            <p:cNvPr id="9" name="Round Same Side Corner Rectangle 8"/>
            <p:cNvSpPr/>
            <p:nvPr/>
          </p:nvSpPr>
          <p:spPr>
            <a:xfrm>
              <a:off x="5118795" y="4521631"/>
              <a:ext cx="969419" cy="565914"/>
            </a:xfrm>
            <a:prstGeom prst="round2SameRect">
              <a:avLst>
                <a:gd name="adj1" fmla="val 0"/>
                <a:gd name="adj2" fmla="val 17631"/>
              </a:avLst>
            </a:prstGeom>
            <a:solidFill>
              <a:srgbClr val="C0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t>Core</a:t>
              </a:r>
            </a:p>
            <a:p>
              <a:pPr algn="ctr"/>
              <a:r>
                <a:rPr lang="en-US" sz="2400" dirty="0"/>
                <a:t>1</a:t>
              </a:r>
            </a:p>
          </p:txBody>
        </p:sp>
        <p:sp>
          <p:nvSpPr>
            <p:cNvPr id="10" name="Round Same Side Corner Rectangle 9"/>
            <p:cNvSpPr/>
            <p:nvPr/>
          </p:nvSpPr>
          <p:spPr>
            <a:xfrm>
              <a:off x="5118795" y="3621338"/>
              <a:ext cx="969420" cy="904532"/>
            </a:xfrm>
            <a:prstGeom prst="round2SameRect">
              <a:avLst/>
            </a:prstGeom>
            <a:ln>
              <a:noFill/>
            </a:ln>
          </p:spPr>
          <p:style>
            <a:lnRef idx="1">
              <a:schemeClr val="dk1"/>
            </a:lnRef>
            <a:fillRef idx="2">
              <a:schemeClr val="dk1"/>
            </a:fillRef>
            <a:effectRef idx="1">
              <a:schemeClr val="dk1"/>
            </a:effectRef>
            <a:fontRef idx="minor">
              <a:schemeClr val="dk1"/>
            </a:fontRef>
          </p:style>
          <p:txBody>
            <a:bodyPr rtlCol="0" anchor="ctr" anchorCtr="0"/>
            <a:lstStyle/>
            <a:p>
              <a:pPr algn="r"/>
              <a:r>
                <a:rPr lang="en-US" sz="2400" dirty="0"/>
                <a:t>L1$</a:t>
              </a:r>
            </a:p>
          </p:txBody>
        </p:sp>
        <p:sp>
          <p:nvSpPr>
            <p:cNvPr id="11" name="Rectangle 10"/>
            <p:cNvSpPr/>
            <p:nvPr/>
          </p:nvSpPr>
          <p:spPr>
            <a:xfrm>
              <a:off x="5123989" y="3944059"/>
              <a:ext cx="520072" cy="29628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X:I</a:t>
              </a:r>
            </a:p>
          </p:txBody>
        </p:sp>
        <p:sp>
          <p:nvSpPr>
            <p:cNvPr id="12" name="U-Turn Arrow 11"/>
            <p:cNvSpPr/>
            <p:nvPr/>
          </p:nvSpPr>
          <p:spPr>
            <a:xfrm flipH="1">
              <a:off x="3745706" y="3741539"/>
              <a:ext cx="1800184" cy="521483"/>
            </a:xfrm>
            <a:prstGeom prst="uturnArrow">
              <a:avLst>
                <a:gd name="adj1" fmla="val 3144"/>
                <a:gd name="adj2" fmla="val 9069"/>
                <a:gd name="adj3" fmla="val 16384"/>
                <a:gd name="adj4" fmla="val 25909"/>
                <a:gd name="adj5" fmla="val 35374"/>
              </a:avLst>
            </a:prstGeom>
            <a:solidFill>
              <a:srgbClr val="D86262">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4" name="Up Arrow Callout 13"/>
            <p:cNvSpPr/>
            <p:nvPr/>
          </p:nvSpPr>
          <p:spPr>
            <a:xfrm>
              <a:off x="5165539" y="4204049"/>
              <a:ext cx="750872" cy="296987"/>
            </a:xfrm>
            <a:prstGeom prst="upArrowCallout">
              <a:avLst>
                <a:gd name="adj1" fmla="val 21851"/>
                <a:gd name="adj2" fmla="val 25000"/>
                <a:gd name="adj3" fmla="val 25000"/>
                <a:gd name="adj4" fmla="val 64977"/>
              </a:avLst>
            </a:prstGeom>
            <a:solidFill>
              <a:srgbClr val="D86262">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t>Load X</a:t>
              </a:r>
            </a:p>
          </p:txBody>
        </p:sp>
        <p:sp>
          <p:nvSpPr>
            <p:cNvPr id="15" name="TextBox 14"/>
            <p:cNvSpPr txBox="1"/>
            <p:nvPr/>
          </p:nvSpPr>
          <p:spPr>
            <a:xfrm>
              <a:off x="4588491" y="3727180"/>
              <a:ext cx="577048" cy="321298"/>
            </a:xfrm>
            <a:prstGeom prst="rect">
              <a:avLst/>
            </a:prstGeom>
            <a:noFill/>
          </p:spPr>
          <p:txBody>
            <a:bodyPr wrap="square" rtlCol="0">
              <a:spAutoFit/>
            </a:bodyPr>
            <a:lstStyle/>
            <a:p>
              <a:r>
                <a:rPr lang="en-US" sz="2400" dirty="0"/>
                <a:t>Miss</a:t>
              </a:r>
            </a:p>
          </p:txBody>
        </p:sp>
        <p:sp>
          <p:nvSpPr>
            <p:cNvPr id="16" name="TextBox 15"/>
            <p:cNvSpPr txBox="1"/>
            <p:nvPr/>
          </p:nvSpPr>
          <p:spPr>
            <a:xfrm>
              <a:off x="4044980" y="3727180"/>
              <a:ext cx="717920" cy="321298"/>
            </a:xfrm>
            <a:prstGeom prst="rect">
              <a:avLst/>
            </a:prstGeom>
            <a:noFill/>
          </p:spPr>
          <p:txBody>
            <a:bodyPr wrap="square" rtlCol="0">
              <a:spAutoFit/>
            </a:bodyPr>
            <a:lstStyle/>
            <a:p>
              <a:r>
                <a:rPr lang="en-US" sz="2400" dirty="0"/>
                <a:t>Hit</a:t>
              </a:r>
            </a:p>
          </p:txBody>
        </p:sp>
      </p:grpSp>
      <p:graphicFrame>
        <p:nvGraphicFramePr>
          <p:cNvPr id="18" name="Table 17"/>
          <p:cNvGraphicFramePr>
            <a:graphicFrameLocks noGrp="1"/>
          </p:cNvGraphicFramePr>
          <p:nvPr>
            <p:extLst>
              <p:ext uri="{D42A27DB-BD31-4B8C-83A1-F6EECF244321}">
                <p14:modId xmlns:p14="http://schemas.microsoft.com/office/powerpoint/2010/main" val="821340194"/>
              </p:ext>
            </p:extLst>
          </p:nvPr>
        </p:nvGraphicFramePr>
        <p:xfrm>
          <a:off x="665992" y="5359223"/>
          <a:ext cx="8115471" cy="914400"/>
        </p:xfrm>
        <a:graphic>
          <a:graphicData uri="http://schemas.openxmlformats.org/drawingml/2006/table">
            <a:tbl>
              <a:tblPr firstCol="1" bandCol="1">
                <a:tableStyleId>{BC89EF96-8CEA-46FF-86C4-4CE0E7609802}</a:tableStyleId>
              </a:tblPr>
              <a:tblGrid>
                <a:gridCol w="1810285">
                  <a:extLst>
                    <a:ext uri="{9D8B030D-6E8A-4147-A177-3AD203B41FA5}">
                      <a16:colId xmlns:a16="http://schemas.microsoft.com/office/drawing/2014/main" val="1387603815"/>
                    </a:ext>
                  </a:extLst>
                </a:gridCol>
                <a:gridCol w="6305186">
                  <a:extLst>
                    <a:ext uri="{9D8B030D-6E8A-4147-A177-3AD203B41FA5}">
                      <a16:colId xmlns:a16="http://schemas.microsoft.com/office/drawing/2014/main" val="2632390615"/>
                    </a:ext>
                  </a:extLst>
                </a:gridCol>
              </a:tblGrid>
              <a:tr h="370840">
                <a:tc>
                  <a:txBody>
                    <a:bodyPr/>
                    <a:lstStyle/>
                    <a:p>
                      <a:pPr lvl="0"/>
                      <a:r>
                        <a:rPr lang="en-US" sz="2400" dirty="0"/>
                        <a:t>Inter-core</a:t>
                      </a:r>
                      <a:endParaRPr lang="en-US" sz="2400" i="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r>
                        <a:rPr lang="en-US" sz="2150" dirty="0">
                          <a:latin typeface="+mj-lt"/>
                        </a:rPr>
                        <a:t>MEM_LOAD_UOPS_L3_HIT_RETIRED.XSNP_HITM</a:t>
                      </a:r>
                      <a:endParaRPr lang="en-US" sz="2150" i="0" dirty="0">
                        <a:latin typeface="+mj-lt"/>
                      </a:endParaRPr>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56755524"/>
                  </a:ext>
                </a:extLst>
              </a:tr>
              <a:tr h="370840">
                <a:tc>
                  <a:txBody>
                    <a:bodyPr/>
                    <a:lstStyle/>
                    <a:p>
                      <a:r>
                        <a:rPr lang="en-US" sz="2400" dirty="0"/>
                        <a:t>Inter-socket</a:t>
                      </a:r>
                      <a:endParaRPr lang="en-US" sz="2400" i="0"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lumMod val="85000"/>
                      </a:schemeClr>
                    </a:solidFill>
                  </a:tcPr>
                </a:tc>
                <a:tc>
                  <a:txBody>
                    <a:bodyPr/>
                    <a:lstStyle/>
                    <a:p>
                      <a:r>
                        <a:rPr lang="en-US" sz="2150" dirty="0">
                          <a:latin typeface="+mj-lt"/>
                        </a:rPr>
                        <a:t>MEM_LOAD_UOPS_L3_MISS_RETIRED.REMOTE_HITM</a:t>
                      </a:r>
                      <a:endParaRPr lang="en-US" sz="2150" i="0" dirty="0">
                        <a:latin typeface="+mj-lt"/>
                      </a:endParaRPr>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345663780"/>
                  </a:ext>
                </a:extLst>
              </a:tr>
            </a:tbl>
          </a:graphicData>
        </a:graphic>
      </p:graphicFrame>
      <p:graphicFrame>
        <p:nvGraphicFramePr>
          <p:cNvPr id="5" name="AEContents"/>
          <p:cNvGraphicFramePr/>
          <p:nvPr>
            <p:extLst>
              <p:ext uri="{D42A27DB-BD31-4B8C-83A1-F6EECF244321}">
                <p14:modId xmlns:p14="http://schemas.microsoft.com/office/powerpoint/2010/main" val="31329006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03499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28650" y="4933299"/>
            <a:ext cx="7854726" cy="45676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Segoe UI Semilight" panose="020B0402040204020203" pitchFamily="34" charset="0"/>
              <a:cs typeface="Segoe UI Semilight" panose="020B0402040204020203" pitchFamily="34" charset="0"/>
            </a:endParaRPr>
          </a:p>
        </p:txBody>
      </p:sp>
      <p:sp>
        <p:nvSpPr>
          <p:cNvPr id="12" name="Rectangle 11"/>
          <p:cNvSpPr/>
          <p:nvPr/>
        </p:nvSpPr>
        <p:spPr>
          <a:xfrm>
            <a:off x="628650" y="3646396"/>
            <a:ext cx="7854726" cy="124739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Segoe UI Semilight" panose="020B0402040204020203" pitchFamily="34" charset="0"/>
              <a:cs typeface="Segoe UI Semilight" panose="020B0402040204020203" pitchFamily="34" charset="0"/>
            </a:endParaRPr>
          </a:p>
        </p:txBody>
      </p:sp>
      <p:sp>
        <p:nvSpPr>
          <p:cNvPr id="4" name="Rectangle 3"/>
          <p:cNvSpPr/>
          <p:nvPr/>
        </p:nvSpPr>
        <p:spPr>
          <a:xfrm>
            <a:off x="628650" y="2173222"/>
            <a:ext cx="7854726" cy="1419928"/>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Segoe UI Semilight" panose="020B0402040204020203" pitchFamily="34" charset="0"/>
              <a:cs typeface="Segoe UI Semilight" panose="020B0402040204020203" pitchFamily="34" charset="0"/>
            </a:endParaRPr>
          </a:p>
        </p:txBody>
      </p:sp>
      <p:sp>
        <p:nvSpPr>
          <p:cNvPr id="2" name="Title 1"/>
          <p:cNvSpPr>
            <a:spLocks noGrp="1"/>
          </p:cNvSpPr>
          <p:nvPr>
            <p:ph type="title"/>
          </p:nvPr>
        </p:nvSpPr>
        <p:spPr/>
        <p:txBody>
          <a:bodyPr/>
          <a:lstStyle/>
          <a:p>
            <a:r>
              <a:rPr lang="en-US" dirty="0"/>
              <a:t>Related Work</a:t>
            </a:r>
          </a:p>
        </p:txBody>
      </p:sp>
      <p:sp>
        <p:nvSpPr>
          <p:cNvPr id="3" name="Content Placeholder 2"/>
          <p:cNvSpPr>
            <a:spLocks noGrp="1"/>
          </p:cNvSpPr>
          <p:nvPr>
            <p:ph idx="1"/>
          </p:nvPr>
        </p:nvSpPr>
        <p:spPr>
          <a:xfrm>
            <a:off x="628650" y="2226468"/>
            <a:ext cx="5953419" cy="3553989"/>
          </a:xfrm>
        </p:spPr>
        <p:txBody>
          <a:bodyPr>
            <a:noAutofit/>
          </a:bodyPr>
          <a:lstStyle/>
          <a:p>
            <a:r>
              <a:rPr lang="en-US" sz="2400" dirty="0"/>
              <a:t>Sheriff </a:t>
            </a:r>
            <a:r>
              <a:rPr lang="en-US" sz="2000" dirty="0">
                <a:latin typeface="Segoe UI Light" panose="020B0502040204020203" pitchFamily="34" charset="0"/>
                <a:cs typeface="Segoe UI Light" panose="020B0502040204020203" pitchFamily="34" charset="0"/>
              </a:rPr>
              <a:t>[Liu and Berger, OOPSLA 2011]</a:t>
            </a:r>
          </a:p>
          <a:p>
            <a:r>
              <a:rPr lang="en-US" sz="2400" dirty="0"/>
              <a:t>Plastic</a:t>
            </a:r>
            <a:r>
              <a:rPr lang="en-US" sz="2000" dirty="0">
                <a:latin typeface="Segoe UI Light" panose="020B0502040204020203" pitchFamily="34" charset="0"/>
                <a:cs typeface="Segoe UI Light" panose="020B0502040204020203" pitchFamily="34" charset="0"/>
              </a:rPr>
              <a:t> [</a:t>
            </a:r>
            <a:r>
              <a:rPr lang="en-US" sz="2000" dirty="0" err="1">
                <a:latin typeface="Segoe UI Light" panose="020B0502040204020203" pitchFamily="34" charset="0"/>
                <a:cs typeface="Segoe UI Light" panose="020B0502040204020203" pitchFamily="34" charset="0"/>
              </a:rPr>
              <a:t>Nanavati</a:t>
            </a:r>
            <a:r>
              <a:rPr lang="en-US" sz="2000" dirty="0">
                <a:latin typeface="Segoe UI Light" panose="020B0502040204020203" pitchFamily="34" charset="0"/>
                <a:cs typeface="Segoe UI Light" panose="020B0502040204020203" pitchFamily="34" charset="0"/>
              </a:rPr>
              <a:t> et al., </a:t>
            </a:r>
            <a:r>
              <a:rPr lang="en-US" sz="2000" dirty="0" err="1">
                <a:latin typeface="Segoe UI Light" panose="020B0502040204020203" pitchFamily="34" charset="0"/>
                <a:cs typeface="Segoe UI Light" panose="020B0502040204020203" pitchFamily="34" charset="0"/>
              </a:rPr>
              <a:t>EuroSys</a:t>
            </a:r>
            <a:r>
              <a:rPr lang="en-US" sz="2000" dirty="0">
                <a:latin typeface="Segoe UI Light" panose="020B0502040204020203" pitchFamily="34" charset="0"/>
                <a:cs typeface="Segoe UI Light" panose="020B0502040204020203" pitchFamily="34" charset="0"/>
              </a:rPr>
              <a:t> 2013]</a:t>
            </a:r>
          </a:p>
          <a:p>
            <a:r>
              <a:rPr lang="en-US" sz="2400" dirty="0"/>
              <a:t>Laser</a:t>
            </a:r>
            <a:r>
              <a:rPr lang="en-US" sz="2000" dirty="0">
                <a:latin typeface="Segoe UI Light" panose="020B0502040204020203" pitchFamily="34" charset="0"/>
                <a:cs typeface="Segoe UI Light" panose="020B0502040204020203" pitchFamily="34" charset="0"/>
              </a:rPr>
              <a:t> [Luo et al., HPCA 2016]</a:t>
            </a:r>
          </a:p>
          <a:p>
            <a:r>
              <a:rPr lang="en-US" sz="2400" dirty="0"/>
              <a:t>Cheetah </a:t>
            </a:r>
            <a:r>
              <a:rPr lang="en-US" sz="2000" dirty="0">
                <a:latin typeface="Segoe UI Light" panose="020B0502040204020203" pitchFamily="34" charset="0"/>
                <a:cs typeface="Segoe UI Light" panose="020B0502040204020203" pitchFamily="34" charset="0"/>
              </a:rPr>
              <a:t>[Liu and Liu, CGO 2016]</a:t>
            </a:r>
          </a:p>
          <a:p>
            <a:r>
              <a:rPr lang="en-US" sz="2400" dirty="0"/>
              <a:t>Predator </a:t>
            </a:r>
            <a:r>
              <a:rPr lang="en-US" sz="2000" dirty="0">
                <a:latin typeface="Segoe UI Light" panose="020B0502040204020203" pitchFamily="34" charset="0"/>
                <a:cs typeface="Segoe UI Light" panose="020B0502040204020203" pitchFamily="34" charset="0"/>
              </a:rPr>
              <a:t>[Liu et. al., </a:t>
            </a:r>
            <a:r>
              <a:rPr lang="en-US" sz="2000" dirty="0" err="1">
                <a:latin typeface="Segoe UI Light" panose="020B0502040204020203" pitchFamily="34" charset="0"/>
                <a:cs typeface="Segoe UI Light" panose="020B0502040204020203" pitchFamily="34" charset="0"/>
              </a:rPr>
              <a:t>PPoPP</a:t>
            </a:r>
            <a:r>
              <a:rPr lang="en-US" sz="2000" dirty="0">
                <a:latin typeface="Segoe UI Light" panose="020B0502040204020203" pitchFamily="34" charset="0"/>
                <a:cs typeface="Segoe UI Light" panose="020B0502040204020203" pitchFamily="34" charset="0"/>
              </a:rPr>
              <a:t> 2014]</a:t>
            </a:r>
          </a:p>
          <a:p>
            <a:r>
              <a:rPr lang="en-US" sz="2400" dirty="0"/>
              <a:t>Intel </a:t>
            </a:r>
            <a:r>
              <a:rPr lang="en-US" sz="2400" dirty="0" err="1"/>
              <a:t>vTune</a:t>
            </a:r>
            <a:r>
              <a:rPr lang="en-US" sz="2400" dirty="0"/>
              <a:t> Amplifier XE</a:t>
            </a:r>
          </a:p>
          <a:p>
            <a:r>
              <a:rPr lang="en-US" sz="2400" dirty="0"/>
              <a:t>Oracle Java8 @Contended</a:t>
            </a:r>
            <a:endParaRPr lang="en-US" sz="2000" dirty="0">
              <a:latin typeface="Segoe UI Light" panose="020B0502040204020203" pitchFamily="34" charset="0"/>
              <a:cs typeface="Segoe UI Light" panose="020B0502040204020203" pitchFamily="34" charset="0"/>
            </a:endParaRPr>
          </a:p>
          <a:p>
            <a:endParaRPr lang="en-US" dirty="0"/>
          </a:p>
        </p:txBody>
      </p:sp>
      <p:sp>
        <p:nvSpPr>
          <p:cNvPr id="14" name="TextBox 13"/>
          <p:cNvSpPr txBox="1"/>
          <p:nvPr/>
        </p:nvSpPr>
        <p:spPr>
          <a:xfrm>
            <a:off x="5869078" y="2342366"/>
            <a:ext cx="2509314" cy="1138773"/>
          </a:xfrm>
          <a:prstGeom prst="rect">
            <a:avLst/>
          </a:prstGeom>
          <a:noFill/>
        </p:spPr>
        <p:txBody>
          <a:bodyPr wrap="square" rtlCol="0">
            <a:spAutoFit/>
          </a:bodyPr>
          <a:lstStyle/>
          <a:p>
            <a:pPr algn="ctr"/>
            <a:r>
              <a:rPr lang="en-US" sz="2400" dirty="0">
                <a:latin typeface="+mj-lt"/>
              </a:rPr>
              <a:t>detect &amp; repair</a:t>
            </a:r>
          </a:p>
          <a:p>
            <a:pPr algn="ctr"/>
            <a:r>
              <a:rPr lang="en-US" sz="2200" dirty="0">
                <a:latin typeface="+mj-lt"/>
              </a:rPr>
              <a:t>false sharing,</a:t>
            </a:r>
          </a:p>
          <a:p>
            <a:pPr algn="ctr"/>
            <a:r>
              <a:rPr lang="en-US" sz="2200" dirty="0">
                <a:latin typeface="+mj-lt"/>
              </a:rPr>
              <a:t>low compatibility</a:t>
            </a:r>
          </a:p>
        </p:txBody>
      </p:sp>
      <p:sp>
        <p:nvSpPr>
          <p:cNvPr id="15" name="TextBox 14"/>
          <p:cNvSpPr txBox="1"/>
          <p:nvPr/>
        </p:nvSpPr>
        <p:spPr>
          <a:xfrm>
            <a:off x="5869078" y="4039262"/>
            <a:ext cx="2578044" cy="461665"/>
          </a:xfrm>
          <a:prstGeom prst="rect">
            <a:avLst/>
          </a:prstGeom>
          <a:noFill/>
        </p:spPr>
        <p:txBody>
          <a:bodyPr wrap="square" rtlCol="0">
            <a:spAutoFit/>
          </a:bodyPr>
          <a:lstStyle/>
          <a:p>
            <a:pPr algn="ctr"/>
            <a:r>
              <a:rPr lang="en-US" sz="2400" dirty="0">
                <a:latin typeface="+mj-lt"/>
              </a:rPr>
              <a:t>detection only</a:t>
            </a:r>
            <a:endParaRPr lang="en-US" sz="2200" dirty="0">
              <a:latin typeface="+mj-lt"/>
            </a:endParaRPr>
          </a:p>
        </p:txBody>
      </p:sp>
      <p:sp>
        <p:nvSpPr>
          <p:cNvPr id="16" name="TextBox 15"/>
          <p:cNvSpPr txBox="1"/>
          <p:nvPr/>
        </p:nvSpPr>
        <p:spPr>
          <a:xfrm>
            <a:off x="5869078" y="4893793"/>
            <a:ext cx="2509314" cy="461665"/>
          </a:xfrm>
          <a:prstGeom prst="rect">
            <a:avLst/>
          </a:prstGeom>
          <a:noFill/>
        </p:spPr>
        <p:txBody>
          <a:bodyPr wrap="square" rtlCol="0">
            <a:spAutoFit/>
          </a:bodyPr>
          <a:lstStyle/>
          <a:p>
            <a:pPr algn="ctr"/>
            <a:r>
              <a:rPr lang="en-US" sz="2400" dirty="0">
                <a:latin typeface="+mj-lt"/>
              </a:rPr>
              <a:t>manual repair</a:t>
            </a:r>
            <a:endParaRPr lang="en-US" sz="2200" dirty="0">
              <a:latin typeface="+mj-lt"/>
            </a:endParaRPr>
          </a:p>
        </p:txBody>
      </p:sp>
      <p:graphicFrame>
        <p:nvGraphicFramePr>
          <p:cNvPr id="6" name="AEContents"/>
          <p:cNvGraphicFramePr/>
          <p:nvPr>
            <p:extLst>
              <p:ext uri="{D42A27DB-BD31-4B8C-83A1-F6EECF244321}">
                <p14:modId xmlns:p14="http://schemas.microsoft.com/office/powerpoint/2010/main" val="137764335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44934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
            </a:r>
            <a:r>
              <a:rPr lang="en-US" cap="small" dirty="0"/>
              <a:t>emix</a:t>
            </a:r>
            <a:endParaRPr lang="en-US" dirty="0"/>
          </a:p>
        </p:txBody>
      </p:sp>
      <p:sp>
        <p:nvSpPr>
          <p:cNvPr id="3" name="Content Placeholder 2"/>
          <p:cNvSpPr>
            <a:spLocks noGrp="1"/>
          </p:cNvSpPr>
          <p:nvPr>
            <p:ph idx="1"/>
          </p:nvPr>
        </p:nvSpPr>
        <p:spPr>
          <a:xfrm>
            <a:off x="628649" y="1825625"/>
            <a:ext cx="8181011" cy="4351338"/>
          </a:xfrm>
        </p:spPr>
        <p:txBody>
          <a:bodyPr>
            <a:normAutofit/>
          </a:bodyPr>
          <a:lstStyle/>
          <a:p>
            <a:r>
              <a:rPr lang="en-US" sz="2740" dirty="0"/>
              <a:t>A modified version of the Oracle </a:t>
            </a:r>
            <a:r>
              <a:rPr lang="en-US" sz="2740" dirty="0" err="1"/>
              <a:t>HotSpot</a:t>
            </a:r>
            <a:r>
              <a:rPr lang="en-US" sz="2740" dirty="0"/>
              <a:t> JVM</a:t>
            </a:r>
          </a:p>
          <a:p>
            <a:r>
              <a:rPr lang="en-US" sz="2740" dirty="0"/>
              <a:t>Detects &amp; repairs cache contention bugs at runtime</a:t>
            </a:r>
          </a:p>
          <a:p>
            <a:r>
              <a:rPr lang="en-US" sz="2740" dirty="0"/>
              <a:t>Works with all JVM languages, no source code modification required</a:t>
            </a:r>
          </a:p>
          <a:p>
            <a:r>
              <a:rPr lang="en-US" sz="2740" dirty="0"/>
              <a:t>Provides performance matching hand-optimization</a:t>
            </a:r>
          </a:p>
        </p:txBody>
      </p:sp>
      <p:graphicFrame>
        <p:nvGraphicFramePr>
          <p:cNvPr id="5" name="AEContents"/>
          <p:cNvGraphicFramePr/>
          <p:nvPr>
            <p:extLst>
              <p:ext uri="{D42A27DB-BD31-4B8C-83A1-F6EECF244321}">
                <p14:modId xmlns:p14="http://schemas.microsoft.com/office/powerpoint/2010/main" val="157838888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718139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
            </a:r>
            <a:r>
              <a:rPr lang="en-US" cap="small" dirty="0"/>
              <a:t>emix</a:t>
            </a:r>
            <a:r>
              <a:rPr lang="en-US" dirty="0"/>
              <a:t> System Overview</a:t>
            </a:r>
          </a:p>
        </p:txBody>
      </p:sp>
      <p:sp>
        <p:nvSpPr>
          <p:cNvPr id="7" name="Rounded Rectangle 6"/>
          <p:cNvSpPr/>
          <p:nvPr/>
        </p:nvSpPr>
        <p:spPr>
          <a:xfrm>
            <a:off x="3603061" y="2173151"/>
            <a:ext cx="4302786" cy="744981"/>
          </a:xfrm>
          <a:prstGeom prst="roundRect">
            <a:avLst/>
          </a:prstGeom>
          <a:solidFill>
            <a:schemeClr val="bg1">
              <a:lumMod val="6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2800" b="1" dirty="0"/>
              <a:t>Java, Scala, </a:t>
            </a:r>
            <a:r>
              <a:rPr lang="en-US" sz="2800" b="1" dirty="0" err="1"/>
              <a:t>etc</a:t>
            </a:r>
            <a:r>
              <a:rPr lang="en-US" sz="2800" b="1" dirty="0"/>
              <a:t>’</a:t>
            </a:r>
          </a:p>
        </p:txBody>
      </p:sp>
      <p:sp>
        <p:nvSpPr>
          <p:cNvPr id="8" name="Rounded Rectangle 7"/>
          <p:cNvSpPr/>
          <p:nvPr/>
        </p:nvSpPr>
        <p:spPr>
          <a:xfrm>
            <a:off x="3603061" y="3036493"/>
            <a:ext cx="4302786" cy="744981"/>
          </a:xfrm>
          <a:prstGeom prst="round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2800" b="1" dirty="0"/>
              <a:t>JVM</a:t>
            </a:r>
          </a:p>
        </p:txBody>
      </p:sp>
      <p:sp>
        <p:nvSpPr>
          <p:cNvPr id="9" name="Rounded Rectangle 8"/>
          <p:cNvSpPr/>
          <p:nvPr/>
        </p:nvSpPr>
        <p:spPr>
          <a:xfrm>
            <a:off x="3603061" y="3899835"/>
            <a:ext cx="4302786" cy="744981"/>
          </a:xfrm>
          <a:prstGeom prst="round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2800" b="1" dirty="0"/>
              <a:t>Linux Kernel</a:t>
            </a:r>
          </a:p>
        </p:txBody>
      </p:sp>
      <p:sp>
        <p:nvSpPr>
          <p:cNvPr id="10" name="Rounded Rectangle 9"/>
          <p:cNvSpPr/>
          <p:nvPr/>
        </p:nvSpPr>
        <p:spPr>
          <a:xfrm>
            <a:off x="3603061" y="4763177"/>
            <a:ext cx="4302786" cy="744981"/>
          </a:xfrm>
          <a:prstGeom prst="roundRect">
            <a:avLst/>
          </a:prstGeom>
        </p:spPr>
        <p:style>
          <a:lnRef idx="3">
            <a:schemeClr val="lt1"/>
          </a:lnRef>
          <a:fillRef idx="1">
            <a:schemeClr val="accent1"/>
          </a:fillRef>
          <a:effectRef idx="1">
            <a:schemeClr val="accent1"/>
          </a:effectRef>
          <a:fontRef idx="minor">
            <a:schemeClr val="lt1"/>
          </a:fontRef>
        </p:style>
        <p:txBody>
          <a:bodyPr rtlCol="0" anchor="ctr"/>
          <a:lstStyle/>
          <a:p>
            <a:r>
              <a:rPr lang="en-US" sz="2800" b="1" dirty="0"/>
              <a:t>CPU w/HITM PEBS</a:t>
            </a:r>
          </a:p>
        </p:txBody>
      </p:sp>
      <p:sp>
        <p:nvSpPr>
          <p:cNvPr id="13" name="Rounded Rectangle 12"/>
          <p:cNvSpPr/>
          <p:nvPr/>
        </p:nvSpPr>
        <p:spPr>
          <a:xfrm>
            <a:off x="6767617" y="4842897"/>
            <a:ext cx="2020052" cy="591150"/>
          </a:xfrm>
          <a:prstGeom prst="roundRect">
            <a:avLst>
              <a:gd name="adj" fmla="val 3442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HITM events</a:t>
            </a:r>
          </a:p>
        </p:txBody>
      </p:sp>
      <p:sp>
        <p:nvSpPr>
          <p:cNvPr id="15" name="Up-Down Arrow 14"/>
          <p:cNvSpPr/>
          <p:nvPr/>
        </p:nvSpPr>
        <p:spPr>
          <a:xfrm>
            <a:off x="7756154" y="4579512"/>
            <a:ext cx="149693" cy="242388"/>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800"/>
          </a:p>
        </p:txBody>
      </p:sp>
      <p:sp>
        <p:nvSpPr>
          <p:cNvPr id="16" name="TextBox 15"/>
          <p:cNvSpPr txBox="1"/>
          <p:nvPr/>
        </p:nvSpPr>
        <p:spPr>
          <a:xfrm>
            <a:off x="684793" y="2256168"/>
            <a:ext cx="2199252" cy="523220"/>
          </a:xfrm>
          <a:prstGeom prst="rect">
            <a:avLst/>
          </a:prstGeom>
          <a:noFill/>
        </p:spPr>
        <p:txBody>
          <a:bodyPr wrap="square" rtlCol="0">
            <a:spAutoFit/>
          </a:bodyPr>
          <a:lstStyle/>
          <a:p>
            <a:r>
              <a:rPr lang="en-US" sz="2800" dirty="0"/>
              <a:t>Application</a:t>
            </a:r>
          </a:p>
        </p:txBody>
      </p:sp>
      <p:sp>
        <p:nvSpPr>
          <p:cNvPr id="17" name="TextBox 16"/>
          <p:cNvSpPr txBox="1"/>
          <p:nvPr/>
        </p:nvSpPr>
        <p:spPr>
          <a:xfrm>
            <a:off x="684793" y="3116273"/>
            <a:ext cx="2610270" cy="523220"/>
          </a:xfrm>
          <a:prstGeom prst="rect">
            <a:avLst/>
          </a:prstGeom>
          <a:noFill/>
        </p:spPr>
        <p:txBody>
          <a:bodyPr wrap="square" rtlCol="0">
            <a:spAutoFit/>
          </a:bodyPr>
          <a:lstStyle/>
          <a:p>
            <a:r>
              <a:rPr lang="en-US" sz="2800" dirty="0"/>
              <a:t>Runtime system</a:t>
            </a:r>
          </a:p>
        </p:txBody>
      </p:sp>
      <p:sp>
        <p:nvSpPr>
          <p:cNvPr id="18" name="TextBox 17"/>
          <p:cNvSpPr txBox="1"/>
          <p:nvPr/>
        </p:nvSpPr>
        <p:spPr>
          <a:xfrm>
            <a:off x="684793" y="3976378"/>
            <a:ext cx="1236655" cy="523220"/>
          </a:xfrm>
          <a:prstGeom prst="rect">
            <a:avLst/>
          </a:prstGeom>
          <a:noFill/>
        </p:spPr>
        <p:txBody>
          <a:bodyPr wrap="square" rtlCol="0">
            <a:spAutoFit/>
          </a:bodyPr>
          <a:lstStyle/>
          <a:p>
            <a:r>
              <a:rPr lang="en-US" sz="2800" dirty="0"/>
              <a:t>OS</a:t>
            </a:r>
          </a:p>
        </p:txBody>
      </p:sp>
      <p:sp>
        <p:nvSpPr>
          <p:cNvPr id="20" name="TextBox 19"/>
          <p:cNvSpPr txBox="1"/>
          <p:nvPr/>
        </p:nvSpPr>
        <p:spPr>
          <a:xfrm>
            <a:off x="684793" y="4836482"/>
            <a:ext cx="2476154" cy="523220"/>
          </a:xfrm>
          <a:prstGeom prst="rect">
            <a:avLst/>
          </a:prstGeom>
          <a:noFill/>
        </p:spPr>
        <p:txBody>
          <a:bodyPr wrap="square" rtlCol="0">
            <a:spAutoFit/>
          </a:bodyPr>
          <a:lstStyle/>
          <a:p>
            <a:r>
              <a:rPr lang="en-US" sz="2800" dirty="0"/>
              <a:t>Hardware</a:t>
            </a:r>
          </a:p>
        </p:txBody>
      </p:sp>
      <p:sp>
        <p:nvSpPr>
          <p:cNvPr id="21" name="Rounded Rectangle 20"/>
          <p:cNvSpPr/>
          <p:nvPr/>
        </p:nvSpPr>
        <p:spPr>
          <a:xfrm>
            <a:off x="6767617" y="3975425"/>
            <a:ext cx="2020052" cy="591150"/>
          </a:xfrm>
          <a:prstGeom prst="roundRect">
            <a:avLst>
              <a:gd name="adj" fmla="val 34424"/>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perf API</a:t>
            </a:r>
          </a:p>
        </p:txBody>
      </p:sp>
      <p:sp>
        <p:nvSpPr>
          <p:cNvPr id="23" name="Rounded Rectangle 22"/>
          <p:cNvSpPr/>
          <p:nvPr/>
        </p:nvSpPr>
        <p:spPr>
          <a:xfrm>
            <a:off x="6767617" y="3128950"/>
            <a:ext cx="2020052" cy="591150"/>
          </a:xfrm>
          <a:prstGeom prst="roundRect">
            <a:avLst>
              <a:gd name="adj" fmla="val 34424"/>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a:t>
            </a:r>
            <a:r>
              <a:rPr lang="en-US" sz="2400" cap="small" dirty="0"/>
              <a:t>emix</a:t>
            </a:r>
          </a:p>
        </p:txBody>
      </p:sp>
      <p:sp>
        <p:nvSpPr>
          <p:cNvPr id="24" name="Up-Down Arrow 23"/>
          <p:cNvSpPr/>
          <p:nvPr/>
        </p:nvSpPr>
        <p:spPr>
          <a:xfrm>
            <a:off x="7756154" y="3728709"/>
            <a:ext cx="149693" cy="242388"/>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800"/>
          </a:p>
        </p:txBody>
      </p:sp>
      <p:graphicFrame>
        <p:nvGraphicFramePr>
          <p:cNvPr id="4" name="AEContents"/>
          <p:cNvGraphicFramePr/>
          <p:nvPr>
            <p:extLst>
              <p:ext uri="{D42A27DB-BD31-4B8C-83A1-F6EECF244321}">
                <p14:modId xmlns:p14="http://schemas.microsoft.com/office/powerpoint/2010/main" val="287537209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455493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Detection</a:t>
            </a:r>
          </a:p>
        </p:txBody>
      </p:sp>
      <p:sp>
        <p:nvSpPr>
          <p:cNvPr id="3" name="managed"/>
          <p:cNvSpPr txBox="1"/>
          <p:nvPr/>
        </p:nvSpPr>
        <p:spPr>
          <a:xfrm>
            <a:off x="3020637" y="3017852"/>
            <a:ext cx="163412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managed heap</a:t>
            </a:r>
          </a:p>
        </p:txBody>
      </p:sp>
      <p:sp>
        <p:nvSpPr>
          <p:cNvPr id="10" name="HitmEvents"/>
          <p:cNvSpPr/>
          <p:nvPr/>
        </p:nvSpPr>
        <p:spPr>
          <a:xfrm>
            <a:off x="1071880" y="1976742"/>
            <a:ext cx="949960" cy="741680"/>
          </a:xfrm>
          <a:prstGeom prst="roundRect">
            <a:avLst/>
          </a:prstGeom>
        </p:spPr>
        <p:style>
          <a:lnRef idx="3">
            <a:schemeClr val="lt1"/>
          </a:lnRef>
          <a:fillRef idx="1">
            <a:schemeClr val="accent1"/>
          </a:fillRef>
          <a:effectRef idx="1">
            <a:schemeClr val="accent1"/>
          </a:effectRef>
          <a:fontRef idx="minor">
            <a:schemeClr val="lt1"/>
          </a:fontRef>
        </p:style>
        <p:txBody>
          <a:bodyPr wrap="square" lIns="0" tIns="0" rIns="0" bIns="0" rtlCol="0" anchor="ctr"/>
          <a:lstStyle/>
          <a:p>
            <a:pPr algn="ctr"/>
            <a:r>
              <a:rPr lang="en-US" sz="2000" dirty="0"/>
              <a:t>HITM Events</a:t>
            </a:r>
          </a:p>
        </p:txBody>
      </p:sp>
      <p:sp>
        <p:nvSpPr>
          <p:cNvPr id="11" name="classify"/>
          <p:cNvSpPr/>
          <p:nvPr/>
        </p:nvSpPr>
        <p:spPr>
          <a:xfrm>
            <a:off x="2243397" y="2027542"/>
            <a:ext cx="1564640" cy="640080"/>
          </a:xfrm>
          <a:prstGeom prst="flowChartDecision">
            <a:avLst/>
          </a:prstGeom>
        </p:spPr>
        <p:style>
          <a:lnRef idx="3">
            <a:schemeClr val="lt1"/>
          </a:lnRef>
          <a:fillRef idx="1">
            <a:schemeClr val="accent5"/>
          </a:fillRef>
          <a:effectRef idx="1">
            <a:schemeClr val="accent5"/>
          </a:effectRef>
          <a:fontRef idx="minor">
            <a:schemeClr val="lt1"/>
          </a:fontRef>
        </p:style>
        <p:txBody>
          <a:bodyPr wrap="none" lIns="0" tIns="0" rIns="0" bIns="0" rtlCol="0" anchor="ctr">
            <a:noAutofit/>
          </a:bodyPr>
          <a:lstStyle/>
          <a:p>
            <a:pPr algn="ctr"/>
            <a:r>
              <a:rPr lang="en-US" sz="2000" dirty="0"/>
              <a:t>classify</a:t>
            </a:r>
          </a:p>
        </p:txBody>
      </p:sp>
      <p:sp>
        <p:nvSpPr>
          <p:cNvPr id="12" name="track"/>
          <p:cNvSpPr/>
          <p:nvPr/>
        </p:nvSpPr>
        <p:spPr>
          <a:xfrm>
            <a:off x="4775200" y="2088502"/>
            <a:ext cx="1107440" cy="518160"/>
          </a:xfrm>
          <a:prstGeom prst="flowChartProcess">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track</a:t>
            </a:r>
          </a:p>
        </p:txBody>
      </p:sp>
      <p:sp>
        <p:nvSpPr>
          <p:cNvPr id="15" name="threshold"/>
          <p:cNvSpPr/>
          <p:nvPr/>
        </p:nvSpPr>
        <p:spPr>
          <a:xfrm>
            <a:off x="6089651" y="3106058"/>
            <a:ext cx="1564640" cy="640080"/>
          </a:xfrm>
          <a:prstGeom prst="flowChartDecision">
            <a:avLst/>
          </a:prstGeom>
        </p:spPr>
        <p:style>
          <a:lnRef idx="3">
            <a:schemeClr val="lt1"/>
          </a:lnRef>
          <a:fillRef idx="1">
            <a:schemeClr val="accent5"/>
          </a:fillRef>
          <a:effectRef idx="1">
            <a:schemeClr val="accent5"/>
          </a:effectRef>
          <a:fontRef idx="minor">
            <a:schemeClr val="lt1"/>
          </a:fontRef>
        </p:style>
        <p:txBody>
          <a:bodyPr wrap="none" lIns="0" tIns="0" rIns="0" bIns="0" rtlCol="0" anchor="ctr">
            <a:noAutofit/>
          </a:bodyPr>
          <a:lstStyle/>
          <a:p>
            <a:pPr algn="ctr"/>
            <a:r>
              <a:rPr lang="en-US" sz="2000" dirty="0"/>
              <a:t>&gt;threshold</a:t>
            </a:r>
          </a:p>
        </p:txBody>
      </p:sp>
      <p:sp>
        <p:nvSpPr>
          <p:cNvPr id="13" name="complete"/>
          <p:cNvSpPr/>
          <p:nvPr/>
        </p:nvSpPr>
        <p:spPr>
          <a:xfrm>
            <a:off x="6258243" y="2088502"/>
            <a:ext cx="1224280" cy="518160"/>
          </a:xfrm>
          <a:prstGeom prst="flowChartTerminator">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complete</a:t>
            </a:r>
          </a:p>
        </p:txBody>
      </p:sp>
      <p:sp>
        <p:nvSpPr>
          <p:cNvPr id="16" name="model$lines"/>
          <p:cNvSpPr/>
          <p:nvPr/>
        </p:nvSpPr>
        <p:spPr>
          <a:xfrm>
            <a:off x="6316663" y="4316390"/>
            <a:ext cx="1107440" cy="518160"/>
          </a:xfrm>
          <a:prstGeom prst="flowChartProcess">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model</a:t>
            </a:r>
            <a:br>
              <a:rPr lang="en-US" dirty="0"/>
            </a:br>
            <a:r>
              <a:rPr lang="en-US" dirty="0"/>
              <a:t> $ lines</a:t>
            </a:r>
          </a:p>
        </p:txBody>
      </p:sp>
      <p:sp>
        <p:nvSpPr>
          <p:cNvPr id="17" name="classify"/>
          <p:cNvSpPr/>
          <p:nvPr/>
        </p:nvSpPr>
        <p:spPr>
          <a:xfrm>
            <a:off x="2886335" y="4245904"/>
            <a:ext cx="1564640" cy="640080"/>
          </a:xfrm>
          <a:prstGeom prst="flowChartDecision">
            <a:avLst/>
          </a:prstGeom>
        </p:spPr>
        <p:style>
          <a:lnRef idx="3">
            <a:schemeClr val="lt1"/>
          </a:lnRef>
          <a:fillRef idx="1">
            <a:schemeClr val="accent5"/>
          </a:fillRef>
          <a:effectRef idx="1">
            <a:schemeClr val="accent5"/>
          </a:effectRef>
          <a:fontRef idx="minor">
            <a:schemeClr val="lt1"/>
          </a:fontRef>
        </p:style>
        <p:txBody>
          <a:bodyPr wrap="none" lIns="0" tIns="0" rIns="0" bIns="0" rtlCol="0" anchor="ctr">
            <a:noAutofit/>
          </a:bodyPr>
          <a:lstStyle/>
          <a:p>
            <a:pPr algn="ctr"/>
            <a:r>
              <a:rPr lang="en-US" sz="2000" dirty="0"/>
              <a:t>classify</a:t>
            </a:r>
          </a:p>
        </p:txBody>
      </p:sp>
      <p:sp>
        <p:nvSpPr>
          <p:cNvPr id="18" name="repair"/>
          <p:cNvSpPr/>
          <p:nvPr/>
        </p:nvSpPr>
        <p:spPr>
          <a:xfrm>
            <a:off x="1071880" y="3648396"/>
            <a:ext cx="949960" cy="741680"/>
          </a:xfrm>
          <a:prstGeom prst="roundRect">
            <a:avLst/>
          </a:prstGeom>
        </p:spPr>
        <p:style>
          <a:lnRef idx="3">
            <a:schemeClr val="lt1"/>
          </a:lnRef>
          <a:fillRef idx="1">
            <a:schemeClr val="accent6"/>
          </a:fillRef>
          <a:effectRef idx="1">
            <a:schemeClr val="accent6"/>
          </a:effectRef>
          <a:fontRef idx="minor">
            <a:schemeClr val="lt1"/>
          </a:fontRef>
        </p:style>
        <p:txBody>
          <a:bodyPr wrap="square" lIns="0" tIns="0" rIns="0" bIns="0" rtlCol="0" anchor="ctr"/>
          <a:lstStyle/>
          <a:p>
            <a:pPr algn="ctr"/>
            <a:r>
              <a:rPr lang="en-US" sz="2000" dirty="0"/>
              <a:t>repair</a:t>
            </a:r>
          </a:p>
        </p:txBody>
      </p:sp>
      <p:sp>
        <p:nvSpPr>
          <p:cNvPr id="19" name="report"/>
          <p:cNvSpPr/>
          <p:nvPr/>
        </p:nvSpPr>
        <p:spPr>
          <a:xfrm>
            <a:off x="1071880" y="4733614"/>
            <a:ext cx="949960" cy="741680"/>
          </a:xfrm>
          <a:prstGeom prst="roundRect">
            <a:avLst/>
          </a:prstGeom>
        </p:spPr>
        <p:style>
          <a:lnRef idx="3">
            <a:schemeClr val="lt1"/>
          </a:lnRef>
          <a:fillRef idx="1">
            <a:schemeClr val="accent2"/>
          </a:fillRef>
          <a:effectRef idx="1">
            <a:schemeClr val="accent2"/>
          </a:effectRef>
          <a:fontRef idx="minor">
            <a:schemeClr val="lt1"/>
          </a:fontRef>
        </p:style>
        <p:txBody>
          <a:bodyPr wrap="square" lIns="0" tIns="0" rIns="0" bIns="0" rtlCol="0" anchor="ctr"/>
          <a:lstStyle/>
          <a:p>
            <a:pPr algn="ctr"/>
            <a:r>
              <a:rPr lang="en-US" sz="2000" dirty="0"/>
              <a:t>report</a:t>
            </a:r>
          </a:p>
        </p:txBody>
      </p:sp>
      <p:cxnSp>
        <p:nvCxnSpPr>
          <p:cNvPr id="5" name="obj_to_repair"/>
          <p:cNvCxnSpPr>
            <a:stCxn id="17" idx="0"/>
            <a:endCxn id="18" idx="3"/>
          </p:cNvCxnSpPr>
          <p:nvPr/>
        </p:nvCxnSpPr>
        <p:spPr>
          <a:xfrm rot="16200000" flipV="1">
            <a:off x="2731914" y="3309162"/>
            <a:ext cx="226668" cy="1646815"/>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 name="obj_to_report"/>
          <p:cNvCxnSpPr>
            <a:stCxn id="17" idx="2"/>
            <a:endCxn id="19" idx="3"/>
          </p:cNvCxnSpPr>
          <p:nvPr/>
        </p:nvCxnSpPr>
        <p:spPr>
          <a:xfrm rot="5400000">
            <a:off x="2736013" y="4171812"/>
            <a:ext cx="218470" cy="1646815"/>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6" idx="1"/>
            <a:endCxn id="48" idx="3"/>
          </p:cNvCxnSpPr>
          <p:nvPr/>
        </p:nvCxnSpPr>
        <p:spPr>
          <a:xfrm flipH="1">
            <a:off x="6005887" y="4575470"/>
            <a:ext cx="31077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5" idx="2"/>
            <a:endCxn id="16" idx="0"/>
          </p:cNvCxnSpPr>
          <p:nvPr/>
        </p:nvCxnSpPr>
        <p:spPr>
          <a:xfrm flipH="1">
            <a:off x="6870383" y="3746138"/>
            <a:ext cx="1588" cy="57025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0" idx="3"/>
            <a:endCxn id="11" idx="1"/>
          </p:cNvCxnSpPr>
          <p:nvPr/>
        </p:nvCxnSpPr>
        <p:spPr>
          <a:xfrm>
            <a:off x="2021840" y="2347582"/>
            <a:ext cx="22155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2" idx="3"/>
            <a:endCxn id="13" idx="1"/>
          </p:cNvCxnSpPr>
          <p:nvPr/>
        </p:nvCxnSpPr>
        <p:spPr>
          <a:xfrm>
            <a:off x="5882640" y="2347582"/>
            <a:ext cx="375603"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33"/>
          <p:cNvCxnSpPr>
            <a:stCxn id="11" idx="2"/>
            <a:endCxn id="15" idx="1"/>
          </p:cNvCxnSpPr>
          <p:nvPr/>
        </p:nvCxnSpPr>
        <p:spPr>
          <a:xfrm rot="16200000" flipH="1">
            <a:off x="4178446" y="1514893"/>
            <a:ext cx="758476" cy="3063934"/>
          </a:xfrm>
          <a:prstGeom prst="bentConnector2">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p:cNvCxnSpPr>
            <a:stCxn id="11" idx="0"/>
            <a:endCxn id="12" idx="0"/>
          </p:cNvCxnSpPr>
          <p:nvPr/>
        </p:nvCxnSpPr>
        <p:spPr>
          <a:xfrm rot="16200000" flipH="1">
            <a:off x="4146838" y="906421"/>
            <a:ext cx="60960" cy="2303203"/>
          </a:xfrm>
          <a:prstGeom prst="bentConnector3">
            <a:avLst>
              <a:gd name="adj1" fmla="val -382815"/>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0" name="native"/>
          <p:cNvSpPr txBox="1"/>
          <p:nvPr/>
        </p:nvSpPr>
        <p:spPr>
          <a:xfrm>
            <a:off x="2990975" y="1393551"/>
            <a:ext cx="207156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native heap &amp; stack</a:t>
            </a:r>
          </a:p>
        </p:txBody>
      </p:sp>
      <p:sp>
        <p:nvSpPr>
          <p:cNvPr id="43" name="no"/>
          <p:cNvSpPr txBox="1"/>
          <p:nvPr/>
        </p:nvSpPr>
        <p:spPr>
          <a:xfrm>
            <a:off x="6877051" y="2679077"/>
            <a:ext cx="536802"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no</a:t>
            </a:r>
          </a:p>
        </p:txBody>
      </p:sp>
      <p:sp>
        <p:nvSpPr>
          <p:cNvPr id="44" name="yes"/>
          <p:cNvSpPr txBox="1"/>
          <p:nvPr/>
        </p:nvSpPr>
        <p:spPr>
          <a:xfrm>
            <a:off x="6887301" y="3852749"/>
            <a:ext cx="536802"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yes</a:t>
            </a:r>
          </a:p>
        </p:txBody>
      </p:sp>
      <p:sp>
        <p:nvSpPr>
          <p:cNvPr id="48" name="map2obj"/>
          <p:cNvSpPr/>
          <p:nvPr/>
        </p:nvSpPr>
        <p:spPr>
          <a:xfrm>
            <a:off x="4898447" y="4316390"/>
            <a:ext cx="1107440" cy="518160"/>
          </a:xfrm>
          <a:prstGeom prst="flowChartProcess">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map to objects</a:t>
            </a:r>
          </a:p>
        </p:txBody>
      </p:sp>
      <p:cxnSp>
        <p:nvCxnSpPr>
          <p:cNvPr id="55" name="Straight Arrow Connector 54"/>
          <p:cNvCxnSpPr>
            <a:stCxn id="15" idx="0"/>
            <a:endCxn id="13" idx="2"/>
          </p:cNvCxnSpPr>
          <p:nvPr/>
        </p:nvCxnSpPr>
        <p:spPr>
          <a:xfrm flipH="1" flipV="1">
            <a:off x="6870383" y="2606662"/>
            <a:ext cx="1588" cy="49939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64" name="false sharing"/>
          <p:cNvSpPr txBox="1"/>
          <p:nvPr/>
        </p:nvSpPr>
        <p:spPr>
          <a:xfrm>
            <a:off x="2048983" y="3617309"/>
            <a:ext cx="163412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false sharing</a:t>
            </a:r>
          </a:p>
        </p:txBody>
      </p:sp>
      <p:sp>
        <p:nvSpPr>
          <p:cNvPr id="65" name="true sharing"/>
          <p:cNvSpPr txBox="1"/>
          <p:nvPr/>
        </p:nvSpPr>
        <p:spPr>
          <a:xfrm>
            <a:off x="2069273" y="5142148"/>
            <a:ext cx="1634123" cy="369332"/>
          </a:xfrm>
          <a:prstGeom prst="rect">
            <a:avLst/>
          </a:prstGeom>
          <a:noFill/>
        </p:spPr>
        <p:txBody>
          <a:bodyPr wrap="square" rtlCol="0">
            <a:spAutoFit/>
          </a:bodyPr>
          <a:lstStyle/>
          <a:p>
            <a:pPr algn="ctr"/>
            <a:r>
              <a:rPr lang="en-US" dirty="0">
                <a:solidFill>
                  <a:srgbClr val="0070C0"/>
                </a:solidFill>
                <a:latin typeface="Calibri" panose="020F0502020204030204" pitchFamily="34" charset="0"/>
                <a:cs typeface="Calibri" panose="020F0502020204030204" pitchFamily="34" charset="0"/>
              </a:rPr>
              <a:t>true sharing</a:t>
            </a:r>
          </a:p>
        </p:txBody>
      </p:sp>
      <p:cxnSp>
        <p:nvCxnSpPr>
          <p:cNvPr id="69" name="Straight Arrow Connector 68"/>
          <p:cNvCxnSpPr>
            <a:stCxn id="48" idx="1"/>
            <a:endCxn id="17" idx="3"/>
          </p:cNvCxnSpPr>
          <p:nvPr/>
        </p:nvCxnSpPr>
        <p:spPr>
          <a:xfrm flipH="1" flipV="1">
            <a:off x="4450975" y="4565944"/>
            <a:ext cx="447472" cy="952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graphicFrame>
        <p:nvGraphicFramePr>
          <p:cNvPr id="71" name="AEContents"/>
          <p:cNvGraphicFramePr/>
          <p:nvPr>
            <p:extLst>
              <p:ext uri="{D42A27DB-BD31-4B8C-83A1-F6EECF244321}">
                <p14:modId xmlns:p14="http://schemas.microsoft.com/office/powerpoint/2010/main" val="2101372384"/>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18397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wipe(left)">
                                      <p:cBhvr>
                                        <p:cTn id="12" dur="500"/>
                                        <p:tgtEl>
                                          <p:spTgt spid="28"/>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left)">
                                      <p:cBhvr>
                                        <p:cTn id="16" dur="500"/>
                                        <p:tgtEl>
                                          <p:spTgt spid="11"/>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wipe(left)">
                                      <p:cBhvr>
                                        <p:cTn id="20" dur="500"/>
                                        <p:tgtEl>
                                          <p:spTgt spid="38"/>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wipe(left)">
                                      <p:cBhvr>
                                        <p:cTn id="23" dur="500"/>
                                        <p:tgtEl>
                                          <p:spTgt spid="40"/>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childTnLst>
                          </p:cTn>
                        </p:par>
                        <p:par>
                          <p:cTn id="28" fill="hold">
                            <p:stCondLst>
                              <p:cond delay="2000"/>
                            </p:stCondLst>
                            <p:childTnLst>
                              <p:par>
                                <p:cTn id="29" presetID="22" presetClass="entr" presetSubtype="8" fill="hold"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left)">
                                      <p:cBhvr>
                                        <p:cTn id="31" dur="500"/>
                                        <p:tgtEl>
                                          <p:spTgt spid="30"/>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ipe(left)">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wipe(left)">
                                      <p:cBhvr>
                                        <p:cTn id="40" dur="500"/>
                                        <p:tgtEl>
                                          <p:spTgt spid="34"/>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wipe(left)">
                                      <p:cBhvr>
                                        <p:cTn id="43" dur="500"/>
                                        <p:tgtEl>
                                          <p:spTgt spid="3"/>
                                        </p:tgtEl>
                                      </p:cBhvr>
                                    </p:animEffect>
                                  </p:childTnLst>
                                </p:cTn>
                              </p:par>
                            </p:childTnLst>
                          </p:cTn>
                        </p:par>
                        <p:par>
                          <p:cTn id="44" fill="hold">
                            <p:stCondLst>
                              <p:cond delay="500"/>
                            </p:stCondLst>
                            <p:childTnLst>
                              <p:par>
                                <p:cTn id="45" presetID="22" presetClass="entr" presetSubtype="8" fill="hold" grpId="0" nodeType="after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left)">
                                      <p:cBhvr>
                                        <p:cTn id="47" dur="500"/>
                                        <p:tgtEl>
                                          <p:spTgt spid="15"/>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55"/>
                                        </p:tgtEl>
                                        <p:attrNameLst>
                                          <p:attrName>style.visibility</p:attrName>
                                        </p:attrNameLst>
                                      </p:cBhvr>
                                      <p:to>
                                        <p:strVal val="visible"/>
                                      </p:to>
                                    </p:set>
                                    <p:animEffect transition="in" filter="wipe(down)">
                                      <p:cBhvr>
                                        <p:cTn id="52" dur="500"/>
                                        <p:tgtEl>
                                          <p:spTgt spid="55"/>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43"/>
                                        </p:tgtEl>
                                        <p:attrNameLst>
                                          <p:attrName>style.visibility</p:attrName>
                                        </p:attrNameLst>
                                      </p:cBhvr>
                                      <p:to>
                                        <p:strVal val="visible"/>
                                      </p:to>
                                    </p:set>
                                    <p:animEffect transition="in" filter="wipe(down)">
                                      <p:cBhvr>
                                        <p:cTn id="55" dur="500"/>
                                        <p:tgtEl>
                                          <p:spTgt spid="43"/>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1" fill="hold" grpId="0" nodeType="clickEffect">
                                  <p:stCondLst>
                                    <p:cond delay="0"/>
                                  </p:stCondLst>
                                  <p:childTnLst>
                                    <p:set>
                                      <p:cBhvr>
                                        <p:cTn id="59" dur="1" fill="hold">
                                          <p:stCondLst>
                                            <p:cond delay="0"/>
                                          </p:stCondLst>
                                        </p:cTn>
                                        <p:tgtEl>
                                          <p:spTgt spid="44"/>
                                        </p:tgtEl>
                                        <p:attrNameLst>
                                          <p:attrName>style.visibility</p:attrName>
                                        </p:attrNameLst>
                                      </p:cBhvr>
                                      <p:to>
                                        <p:strVal val="visible"/>
                                      </p:to>
                                    </p:set>
                                    <p:animEffect transition="in" filter="wipe(up)">
                                      <p:cBhvr>
                                        <p:cTn id="60" dur="500"/>
                                        <p:tgtEl>
                                          <p:spTgt spid="44"/>
                                        </p:tgtEl>
                                      </p:cBhvr>
                                    </p:animEffect>
                                  </p:childTnLst>
                                </p:cTn>
                              </p:par>
                              <p:par>
                                <p:cTn id="61" presetID="22" presetClass="entr" presetSubtype="1" fill="hold" nodeType="with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wipe(up)">
                                      <p:cBhvr>
                                        <p:cTn id="63" dur="500"/>
                                        <p:tgtEl>
                                          <p:spTgt spid="22"/>
                                        </p:tgtEl>
                                      </p:cBhvr>
                                    </p:animEffect>
                                  </p:childTnLst>
                                </p:cTn>
                              </p:par>
                            </p:childTnLst>
                          </p:cTn>
                        </p:par>
                        <p:par>
                          <p:cTn id="64" fill="hold">
                            <p:stCondLst>
                              <p:cond delay="500"/>
                            </p:stCondLst>
                            <p:childTnLst>
                              <p:par>
                                <p:cTn id="65" presetID="22" presetClass="entr" presetSubtype="4" fill="hold" grpId="0" nodeType="after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wipe(down)">
                                      <p:cBhvr>
                                        <p:cTn id="67" dur="500"/>
                                        <p:tgtEl>
                                          <p:spTgt spid="16"/>
                                        </p:tgtEl>
                                      </p:cBhvr>
                                    </p:animEffect>
                                  </p:childTnLst>
                                </p:cTn>
                              </p:par>
                            </p:childTnLst>
                          </p:cTn>
                        </p:par>
                        <p:par>
                          <p:cTn id="68" fill="hold">
                            <p:stCondLst>
                              <p:cond delay="1000"/>
                            </p:stCondLst>
                            <p:childTnLst>
                              <p:par>
                                <p:cTn id="69" presetID="22" presetClass="entr" presetSubtype="2" fill="hold" nodeType="afterEffect">
                                  <p:stCondLst>
                                    <p:cond delay="0"/>
                                  </p:stCondLst>
                                  <p:childTnLst>
                                    <p:set>
                                      <p:cBhvr>
                                        <p:cTn id="70" dur="1" fill="hold">
                                          <p:stCondLst>
                                            <p:cond delay="0"/>
                                          </p:stCondLst>
                                        </p:cTn>
                                        <p:tgtEl>
                                          <p:spTgt spid="20"/>
                                        </p:tgtEl>
                                        <p:attrNameLst>
                                          <p:attrName>style.visibility</p:attrName>
                                        </p:attrNameLst>
                                      </p:cBhvr>
                                      <p:to>
                                        <p:strVal val="visible"/>
                                      </p:to>
                                    </p:set>
                                    <p:animEffect transition="in" filter="wipe(right)">
                                      <p:cBhvr>
                                        <p:cTn id="71" dur="500"/>
                                        <p:tgtEl>
                                          <p:spTgt spid="20"/>
                                        </p:tgtEl>
                                      </p:cBhvr>
                                    </p:animEffect>
                                  </p:childTnLst>
                                </p:cTn>
                              </p:par>
                            </p:childTnLst>
                          </p:cTn>
                        </p:par>
                        <p:par>
                          <p:cTn id="72" fill="hold">
                            <p:stCondLst>
                              <p:cond delay="1500"/>
                            </p:stCondLst>
                            <p:childTnLst>
                              <p:par>
                                <p:cTn id="73" presetID="22" presetClass="entr" presetSubtype="2" fill="hold" grpId="0" nodeType="afterEffect">
                                  <p:stCondLst>
                                    <p:cond delay="0"/>
                                  </p:stCondLst>
                                  <p:childTnLst>
                                    <p:set>
                                      <p:cBhvr>
                                        <p:cTn id="74" dur="1" fill="hold">
                                          <p:stCondLst>
                                            <p:cond delay="0"/>
                                          </p:stCondLst>
                                        </p:cTn>
                                        <p:tgtEl>
                                          <p:spTgt spid="48"/>
                                        </p:tgtEl>
                                        <p:attrNameLst>
                                          <p:attrName>style.visibility</p:attrName>
                                        </p:attrNameLst>
                                      </p:cBhvr>
                                      <p:to>
                                        <p:strVal val="visible"/>
                                      </p:to>
                                    </p:set>
                                    <p:animEffect transition="in" filter="wipe(right)">
                                      <p:cBhvr>
                                        <p:cTn id="75" dur="500"/>
                                        <p:tgtEl>
                                          <p:spTgt spid="48"/>
                                        </p:tgtEl>
                                      </p:cBhvr>
                                    </p:animEffect>
                                  </p:childTnLst>
                                </p:cTn>
                              </p:par>
                            </p:childTnLst>
                          </p:cTn>
                        </p:par>
                        <p:par>
                          <p:cTn id="76" fill="hold">
                            <p:stCondLst>
                              <p:cond delay="2000"/>
                            </p:stCondLst>
                            <p:childTnLst>
                              <p:par>
                                <p:cTn id="77" presetID="22" presetClass="entr" presetSubtype="2" fill="hold" nodeType="afterEffect">
                                  <p:stCondLst>
                                    <p:cond delay="0"/>
                                  </p:stCondLst>
                                  <p:childTnLst>
                                    <p:set>
                                      <p:cBhvr>
                                        <p:cTn id="78" dur="1" fill="hold">
                                          <p:stCondLst>
                                            <p:cond delay="0"/>
                                          </p:stCondLst>
                                        </p:cTn>
                                        <p:tgtEl>
                                          <p:spTgt spid="69"/>
                                        </p:tgtEl>
                                        <p:attrNameLst>
                                          <p:attrName>style.visibility</p:attrName>
                                        </p:attrNameLst>
                                      </p:cBhvr>
                                      <p:to>
                                        <p:strVal val="visible"/>
                                      </p:to>
                                    </p:set>
                                    <p:animEffect transition="in" filter="wipe(right)">
                                      <p:cBhvr>
                                        <p:cTn id="79" dur="500"/>
                                        <p:tgtEl>
                                          <p:spTgt spid="69"/>
                                        </p:tgtEl>
                                      </p:cBhvr>
                                    </p:animEffect>
                                  </p:childTnLst>
                                </p:cTn>
                              </p:par>
                            </p:childTnLst>
                          </p:cTn>
                        </p:par>
                        <p:par>
                          <p:cTn id="80" fill="hold">
                            <p:stCondLst>
                              <p:cond delay="2500"/>
                            </p:stCondLst>
                            <p:childTnLst>
                              <p:par>
                                <p:cTn id="81" presetID="22" presetClass="entr" presetSubtype="2" fill="hold" grpId="0" nodeType="afterEffect">
                                  <p:stCondLst>
                                    <p:cond delay="0"/>
                                  </p:stCondLst>
                                  <p:childTnLst>
                                    <p:set>
                                      <p:cBhvr>
                                        <p:cTn id="82" dur="1" fill="hold">
                                          <p:stCondLst>
                                            <p:cond delay="0"/>
                                          </p:stCondLst>
                                        </p:cTn>
                                        <p:tgtEl>
                                          <p:spTgt spid="17"/>
                                        </p:tgtEl>
                                        <p:attrNameLst>
                                          <p:attrName>style.visibility</p:attrName>
                                        </p:attrNameLst>
                                      </p:cBhvr>
                                      <p:to>
                                        <p:strVal val="visible"/>
                                      </p:to>
                                    </p:set>
                                    <p:animEffect transition="in" filter="wipe(right)">
                                      <p:cBhvr>
                                        <p:cTn id="83" dur="500"/>
                                        <p:tgtEl>
                                          <p:spTgt spid="17"/>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2" fill="hold" nodeType="clickEffect">
                                  <p:stCondLst>
                                    <p:cond delay="0"/>
                                  </p:stCondLst>
                                  <p:childTnLst>
                                    <p:set>
                                      <p:cBhvr>
                                        <p:cTn id="87" dur="1" fill="hold">
                                          <p:stCondLst>
                                            <p:cond delay="0"/>
                                          </p:stCondLst>
                                        </p:cTn>
                                        <p:tgtEl>
                                          <p:spTgt spid="7"/>
                                        </p:tgtEl>
                                        <p:attrNameLst>
                                          <p:attrName>style.visibility</p:attrName>
                                        </p:attrNameLst>
                                      </p:cBhvr>
                                      <p:to>
                                        <p:strVal val="visible"/>
                                      </p:to>
                                    </p:set>
                                    <p:animEffect transition="in" filter="wipe(right)">
                                      <p:cBhvr>
                                        <p:cTn id="88" dur="500"/>
                                        <p:tgtEl>
                                          <p:spTgt spid="7"/>
                                        </p:tgtEl>
                                      </p:cBhvr>
                                    </p:animEffect>
                                  </p:childTnLst>
                                </p:cTn>
                              </p:par>
                              <p:par>
                                <p:cTn id="89" presetID="22" presetClass="entr" presetSubtype="2" fill="hold" grpId="0" nodeType="withEffect">
                                  <p:stCondLst>
                                    <p:cond delay="0"/>
                                  </p:stCondLst>
                                  <p:childTnLst>
                                    <p:set>
                                      <p:cBhvr>
                                        <p:cTn id="90" dur="1" fill="hold">
                                          <p:stCondLst>
                                            <p:cond delay="0"/>
                                          </p:stCondLst>
                                        </p:cTn>
                                        <p:tgtEl>
                                          <p:spTgt spid="65"/>
                                        </p:tgtEl>
                                        <p:attrNameLst>
                                          <p:attrName>style.visibility</p:attrName>
                                        </p:attrNameLst>
                                      </p:cBhvr>
                                      <p:to>
                                        <p:strVal val="visible"/>
                                      </p:to>
                                    </p:set>
                                    <p:animEffect transition="in" filter="wipe(right)">
                                      <p:cBhvr>
                                        <p:cTn id="91" dur="500"/>
                                        <p:tgtEl>
                                          <p:spTgt spid="65"/>
                                        </p:tgtEl>
                                      </p:cBhvr>
                                    </p:animEffect>
                                  </p:childTnLst>
                                </p:cTn>
                              </p:par>
                            </p:childTnLst>
                          </p:cTn>
                        </p:par>
                        <p:par>
                          <p:cTn id="92" fill="hold">
                            <p:stCondLst>
                              <p:cond delay="500"/>
                            </p:stCondLst>
                            <p:childTnLst>
                              <p:par>
                                <p:cTn id="93" presetID="22" presetClass="entr" presetSubtype="2" fill="hold" grpId="0" nodeType="afterEffect">
                                  <p:stCondLst>
                                    <p:cond delay="0"/>
                                  </p:stCondLst>
                                  <p:childTnLst>
                                    <p:set>
                                      <p:cBhvr>
                                        <p:cTn id="94" dur="1" fill="hold">
                                          <p:stCondLst>
                                            <p:cond delay="0"/>
                                          </p:stCondLst>
                                        </p:cTn>
                                        <p:tgtEl>
                                          <p:spTgt spid="19"/>
                                        </p:tgtEl>
                                        <p:attrNameLst>
                                          <p:attrName>style.visibility</p:attrName>
                                        </p:attrNameLst>
                                      </p:cBhvr>
                                      <p:to>
                                        <p:strVal val="visible"/>
                                      </p:to>
                                    </p:set>
                                    <p:animEffect transition="in" filter="wipe(right)">
                                      <p:cBhvr>
                                        <p:cTn id="95" dur="500"/>
                                        <p:tgtEl>
                                          <p:spTgt spid="19"/>
                                        </p:tgtEl>
                                      </p:cBhvr>
                                    </p:animEffect>
                                  </p:childTnLst>
                                </p:cTn>
                              </p:par>
                            </p:childTnLst>
                          </p:cTn>
                        </p:par>
                      </p:childTnLst>
                    </p:cTn>
                  </p:par>
                  <p:par>
                    <p:cTn id="96" fill="hold">
                      <p:stCondLst>
                        <p:cond delay="indefinite"/>
                      </p:stCondLst>
                      <p:childTnLst>
                        <p:par>
                          <p:cTn id="97" fill="hold">
                            <p:stCondLst>
                              <p:cond delay="0"/>
                            </p:stCondLst>
                            <p:childTnLst>
                              <p:par>
                                <p:cTn id="98" presetID="22" presetClass="entr" presetSubtype="2" fill="hold" grpId="0" nodeType="clickEffect">
                                  <p:stCondLst>
                                    <p:cond delay="0"/>
                                  </p:stCondLst>
                                  <p:childTnLst>
                                    <p:set>
                                      <p:cBhvr>
                                        <p:cTn id="99" dur="1" fill="hold">
                                          <p:stCondLst>
                                            <p:cond delay="0"/>
                                          </p:stCondLst>
                                        </p:cTn>
                                        <p:tgtEl>
                                          <p:spTgt spid="64"/>
                                        </p:tgtEl>
                                        <p:attrNameLst>
                                          <p:attrName>style.visibility</p:attrName>
                                        </p:attrNameLst>
                                      </p:cBhvr>
                                      <p:to>
                                        <p:strVal val="visible"/>
                                      </p:to>
                                    </p:set>
                                    <p:animEffect transition="in" filter="wipe(right)">
                                      <p:cBhvr>
                                        <p:cTn id="100" dur="500"/>
                                        <p:tgtEl>
                                          <p:spTgt spid="64"/>
                                        </p:tgtEl>
                                      </p:cBhvr>
                                    </p:animEffect>
                                  </p:childTnLst>
                                </p:cTn>
                              </p:par>
                              <p:par>
                                <p:cTn id="101" presetID="22" presetClass="entr" presetSubtype="2" fill="hold" nodeType="withEffect">
                                  <p:stCondLst>
                                    <p:cond delay="0"/>
                                  </p:stCondLst>
                                  <p:childTnLst>
                                    <p:set>
                                      <p:cBhvr>
                                        <p:cTn id="102" dur="1" fill="hold">
                                          <p:stCondLst>
                                            <p:cond delay="0"/>
                                          </p:stCondLst>
                                        </p:cTn>
                                        <p:tgtEl>
                                          <p:spTgt spid="5"/>
                                        </p:tgtEl>
                                        <p:attrNameLst>
                                          <p:attrName>style.visibility</p:attrName>
                                        </p:attrNameLst>
                                      </p:cBhvr>
                                      <p:to>
                                        <p:strVal val="visible"/>
                                      </p:to>
                                    </p:set>
                                    <p:animEffect transition="in" filter="wipe(right)">
                                      <p:cBhvr>
                                        <p:cTn id="103" dur="500"/>
                                        <p:tgtEl>
                                          <p:spTgt spid="5"/>
                                        </p:tgtEl>
                                      </p:cBhvr>
                                    </p:animEffect>
                                  </p:childTnLst>
                                </p:cTn>
                              </p:par>
                            </p:childTnLst>
                          </p:cTn>
                        </p:par>
                        <p:par>
                          <p:cTn id="104" fill="hold">
                            <p:stCondLst>
                              <p:cond delay="500"/>
                            </p:stCondLst>
                            <p:childTnLst>
                              <p:par>
                                <p:cTn id="105" presetID="22" presetClass="entr" presetSubtype="2" fill="hold" grpId="0" nodeType="afterEffect">
                                  <p:stCondLst>
                                    <p:cond delay="0"/>
                                  </p:stCondLst>
                                  <p:childTnLst>
                                    <p:set>
                                      <p:cBhvr>
                                        <p:cTn id="106" dur="1" fill="hold">
                                          <p:stCondLst>
                                            <p:cond delay="0"/>
                                          </p:stCondLst>
                                        </p:cTn>
                                        <p:tgtEl>
                                          <p:spTgt spid="18"/>
                                        </p:tgtEl>
                                        <p:attrNameLst>
                                          <p:attrName>style.visibility</p:attrName>
                                        </p:attrNameLst>
                                      </p:cBhvr>
                                      <p:to>
                                        <p:strVal val="visible"/>
                                      </p:to>
                                    </p:set>
                                    <p:animEffect transition="in" filter="wipe(right)">
                                      <p:cBhvr>
                                        <p:cTn id="10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animBg="1"/>
      <p:bldP spid="11" grpId="0" animBg="1"/>
      <p:bldP spid="12" grpId="0" animBg="1"/>
      <p:bldP spid="15" grpId="0" animBg="1"/>
      <p:bldP spid="13" grpId="0" animBg="1"/>
      <p:bldP spid="16" grpId="0" animBg="1"/>
      <p:bldP spid="17" grpId="0" animBg="1"/>
      <p:bldP spid="18" grpId="0" animBg="1"/>
      <p:bldP spid="19" grpId="0" animBg="1"/>
      <p:bldP spid="40" grpId="0"/>
      <p:bldP spid="43" grpId="0"/>
      <p:bldP spid="44" grpId="0"/>
      <p:bldP spid="48" grpId="0" animBg="1"/>
      <p:bldP spid="64" grpId="0"/>
      <p:bldP spid="6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Line Modelling</a:t>
            </a:r>
          </a:p>
        </p:txBody>
      </p:sp>
      <p:sp>
        <p:nvSpPr>
          <p:cNvPr id="3" name="Content Placeholder 2"/>
          <p:cNvSpPr>
            <a:spLocks noGrp="1"/>
          </p:cNvSpPr>
          <p:nvPr>
            <p:ph idx="1"/>
          </p:nvPr>
        </p:nvSpPr>
        <p:spPr>
          <a:xfrm>
            <a:off x="628649" y="1825625"/>
            <a:ext cx="7996207" cy="4351338"/>
          </a:xfrm>
        </p:spPr>
        <p:txBody>
          <a:bodyPr>
            <a:normAutofit/>
          </a:bodyPr>
          <a:lstStyle/>
          <a:p>
            <a:r>
              <a:rPr lang="en-US" dirty="0"/>
              <a:t>Cache lines are modelled with 64-bit bitmaps</a:t>
            </a:r>
          </a:p>
          <a:p>
            <a:r>
              <a:rPr lang="en-US" dirty="0"/>
              <a:t>HITM event </a:t>
            </a:r>
            <a:r>
              <a:rPr lang="en-US" dirty="0">
                <a:sym typeface="Symbol" panose="05050102010706020507" pitchFamily="18" charset="2"/>
              </a:rPr>
              <a:t> </a:t>
            </a:r>
            <a:r>
              <a:rPr lang="en-US" dirty="0"/>
              <a:t>set the </a:t>
            </a:r>
            <a:r>
              <a:rPr lang="en-US" u="sng" dirty="0"/>
              <a:t>address bit</a:t>
            </a:r>
            <a:r>
              <a:rPr lang="en-US" dirty="0"/>
              <a:t>, count hit</a:t>
            </a:r>
          </a:p>
          <a:p>
            <a:r>
              <a:rPr lang="en-US" dirty="0"/>
              <a:t>Multiple bits set </a:t>
            </a:r>
            <a:r>
              <a:rPr lang="en-US" dirty="0">
                <a:sym typeface="Symbol" panose="05050102010706020507" pitchFamily="18" charset="2"/>
              </a:rPr>
              <a:t></a:t>
            </a:r>
            <a:r>
              <a:rPr lang="en-US" dirty="0"/>
              <a:t> potential false sharing</a:t>
            </a:r>
          </a:p>
          <a:p>
            <a:r>
              <a:rPr lang="en-US" dirty="0"/>
              <a:t>Repair when counter exceeds threshold</a:t>
            </a:r>
          </a:p>
        </p:txBody>
      </p:sp>
      <p:graphicFrame>
        <p:nvGraphicFramePr>
          <p:cNvPr id="5" name="AEContents"/>
          <p:cNvGraphicFramePr/>
          <p:nvPr>
            <p:extLst>
              <p:ext uri="{D42A27DB-BD31-4B8C-83A1-F6EECF244321}">
                <p14:modId xmlns:p14="http://schemas.microsoft.com/office/powerpoint/2010/main" val="1108604171"/>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919196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Level Flow</a:t>
            </a:r>
          </a:p>
        </p:txBody>
      </p:sp>
      <p:pic>
        <p:nvPicPr>
          <p:cNvPr id="15" name="A1"/>
          <p:cNvPicPr>
            <a:picLocks noGrp="1" noChangeAspect="1"/>
          </p:cNvPicPr>
          <p:nvPr>
            <p:ph idx="1"/>
          </p:nvPr>
        </p:nvPicPr>
        <p:blipFill rotWithShape="1">
          <a:blip r:embed="rId3">
            <a:extLst>
              <a:ext uri="{28A0092B-C50C-407E-A947-70E740481C1C}">
                <a14:useLocalDpi xmlns:a14="http://schemas.microsoft.com/office/drawing/2010/main" val="0"/>
              </a:ext>
            </a:extLst>
          </a:blip>
          <a:srcRect r="82630"/>
          <a:stretch/>
        </p:blipFill>
        <p:spPr>
          <a:xfrm>
            <a:off x="1123561" y="1690689"/>
            <a:ext cx="1197999" cy="4442655"/>
          </a:xfrm>
        </p:spPr>
      </p:pic>
      <p:pic>
        <p:nvPicPr>
          <p:cNvPr id="13" name="A2"/>
          <p:cNvPicPr>
            <a:picLocks noChangeAspect="1"/>
          </p:cNvPicPr>
          <p:nvPr/>
        </p:nvPicPr>
        <p:blipFill rotWithShape="1">
          <a:blip r:embed="rId3">
            <a:extLst>
              <a:ext uri="{28A0092B-C50C-407E-A947-70E740481C1C}">
                <a14:useLocalDpi xmlns:a14="http://schemas.microsoft.com/office/drawing/2010/main" val="0"/>
              </a:ext>
            </a:extLst>
          </a:blip>
          <a:srcRect r="53462"/>
          <a:stretch/>
        </p:blipFill>
        <p:spPr>
          <a:xfrm>
            <a:off x="1123561" y="1690689"/>
            <a:ext cx="3209679" cy="4442655"/>
          </a:xfrm>
          <a:prstGeom prst="rect">
            <a:avLst/>
          </a:prstGeom>
        </p:spPr>
      </p:pic>
      <p:pic>
        <p:nvPicPr>
          <p:cNvPr id="14" name="A3"/>
          <p:cNvPicPr>
            <a:picLocks noChangeAspect="1"/>
          </p:cNvPicPr>
          <p:nvPr/>
        </p:nvPicPr>
        <p:blipFill rotWithShape="1">
          <a:blip r:embed="rId3">
            <a:extLst>
              <a:ext uri="{28A0092B-C50C-407E-A947-70E740481C1C}">
                <a14:useLocalDpi xmlns:a14="http://schemas.microsoft.com/office/drawing/2010/main" val="0"/>
              </a:ext>
            </a:extLst>
          </a:blip>
          <a:srcRect r="24589"/>
          <a:stretch/>
        </p:blipFill>
        <p:spPr>
          <a:xfrm>
            <a:off x="1123561" y="1690688"/>
            <a:ext cx="5201039" cy="4442655"/>
          </a:xfrm>
          <a:prstGeom prst="rect">
            <a:avLst/>
          </a:prstGeom>
        </p:spPr>
      </p:pic>
      <p:pic>
        <p:nvPicPr>
          <p:cNvPr id="16" name="A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561" y="1690688"/>
            <a:ext cx="6896878" cy="4442655"/>
          </a:xfrm>
          <a:prstGeom prst="rect">
            <a:avLst/>
          </a:prstGeom>
        </p:spPr>
      </p:pic>
      <p:graphicFrame>
        <p:nvGraphicFramePr>
          <p:cNvPr id="4" name="AEContents"/>
          <p:cNvGraphicFramePr/>
          <p:nvPr>
            <p:extLst>
              <p:ext uri="{D42A27DB-BD31-4B8C-83A1-F6EECF244321}">
                <p14:modId xmlns:p14="http://schemas.microsoft.com/office/powerpoint/2010/main" val="1273742034"/>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94633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ipe(left)">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left)">
                                      <p:cBhvr>
                                        <p:cTn id="17" dur="500"/>
                                        <p:tgtEl>
                                          <p:spTgt spid="1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left)">
                                      <p:cBhvr>
                                        <p:cTn id="2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a:t>
            </a:r>
          </a:p>
        </p:txBody>
      </p:sp>
      <p:sp>
        <p:nvSpPr>
          <p:cNvPr id="3" name="Content Placeholder 2"/>
          <p:cNvSpPr>
            <a:spLocks noGrp="1"/>
          </p:cNvSpPr>
          <p:nvPr>
            <p:ph idx="1"/>
          </p:nvPr>
        </p:nvSpPr>
        <p:spPr>
          <a:xfrm>
            <a:off x="704850" y="1825625"/>
            <a:ext cx="7886700" cy="4351338"/>
          </a:xfrm>
        </p:spPr>
        <p:txBody>
          <a:bodyPr>
            <a:normAutofit/>
          </a:bodyPr>
          <a:lstStyle/>
          <a:p>
            <a:r>
              <a:rPr lang="en-US" dirty="0"/>
              <a:t>Instance data</a:t>
            </a:r>
          </a:p>
          <a:p>
            <a:r>
              <a:rPr lang="en-US" dirty="0"/>
              <a:t>Instance size</a:t>
            </a:r>
          </a:p>
          <a:p>
            <a:r>
              <a:rPr lang="en-US" dirty="0"/>
              <a:t>Field list</a:t>
            </a:r>
          </a:p>
          <a:p>
            <a:r>
              <a:rPr lang="en-US" dirty="0" err="1"/>
              <a:t>OOPMap</a:t>
            </a:r>
            <a:r>
              <a:rPr lang="en-US" dirty="0"/>
              <a:t> (reference block map)</a:t>
            </a:r>
          </a:p>
          <a:p>
            <a:r>
              <a:rPr lang="en-US" dirty="0"/>
              <a:t>Constant-pool cache</a:t>
            </a:r>
          </a:p>
        </p:txBody>
      </p:sp>
      <p:graphicFrame>
        <p:nvGraphicFramePr>
          <p:cNvPr id="5" name="AEContents"/>
          <p:cNvGraphicFramePr/>
          <p:nvPr>
            <p:extLst>
              <p:ext uri="{D42A27DB-BD31-4B8C-83A1-F6EECF244321}">
                <p14:modId xmlns:p14="http://schemas.microsoft.com/office/powerpoint/2010/main" val="66134412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149547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 - Inheritance</a:t>
            </a:r>
          </a:p>
        </p:txBody>
      </p:sp>
      <p:graphicFrame>
        <p:nvGraphicFramePr>
          <p:cNvPr id="22" name="Table 21"/>
          <p:cNvGraphicFramePr>
            <a:graphicFrameLocks noGrp="1"/>
          </p:cNvGraphicFramePr>
          <p:nvPr>
            <p:extLst>
              <p:ext uri="{D42A27DB-BD31-4B8C-83A1-F6EECF244321}">
                <p14:modId xmlns:p14="http://schemas.microsoft.com/office/powerpoint/2010/main" val="1933621934"/>
              </p:ext>
            </p:extLst>
          </p:nvPr>
        </p:nvGraphicFramePr>
        <p:xfrm>
          <a:off x="3619598" y="1600200"/>
          <a:ext cx="1904803" cy="1737360"/>
        </p:xfrm>
        <a:graphic>
          <a:graphicData uri="http://schemas.openxmlformats.org/drawingml/2006/table">
            <a:tbl>
              <a:tblPr firstRow="1" bandRow="1">
                <a:tableStyleId>{5940675A-B579-460E-94D1-54222C63F5DA}</a:tableStyleId>
              </a:tblPr>
              <a:tblGrid>
                <a:gridCol w="1904803">
                  <a:extLst>
                    <a:ext uri="{9D8B030D-6E8A-4147-A177-3AD203B41FA5}">
                      <a16:colId xmlns:a16="http://schemas.microsoft.com/office/drawing/2014/main" val="4150943658"/>
                    </a:ext>
                  </a:extLst>
                </a:gridCol>
              </a:tblGrid>
              <a:tr h="271374">
                <a:tc>
                  <a:txBody>
                    <a:bodyPr/>
                    <a:lstStyle/>
                    <a:p>
                      <a:pPr algn="ctr"/>
                      <a:r>
                        <a:rPr lang="en-US" sz="2400" dirty="0">
                          <a:solidFill>
                            <a:schemeClr val="bg1"/>
                          </a:solidFill>
                        </a:rPr>
                        <a:t>class A</a:t>
                      </a:r>
                    </a:p>
                  </a:txBody>
                  <a:tcPr marL="68580" marR="68580" marT="34290" marB="34290">
                    <a:solidFill>
                      <a:srgbClr val="0070C0"/>
                    </a:solidFill>
                  </a:tcPr>
                </a:tc>
                <a:extLst>
                  <a:ext uri="{0D108BD9-81ED-4DB2-BD59-A6C34878D82A}">
                    <a16:rowId xmlns:a16="http://schemas.microsoft.com/office/drawing/2014/main" val="2966706873"/>
                  </a:ext>
                </a:extLst>
              </a:tr>
              <a:tr h="271374">
                <a:tc>
                  <a:txBody>
                    <a:bodyPr/>
                    <a:lstStyle/>
                    <a:p>
                      <a:r>
                        <a:rPr lang="en-US" sz="24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71374">
                <a:tc>
                  <a:txBody>
                    <a:bodyPr/>
                    <a:lstStyle/>
                    <a:p>
                      <a:r>
                        <a:rPr lang="en-US" sz="2400" dirty="0"/>
                        <a:t>byte a1</a:t>
                      </a:r>
                    </a:p>
                  </a:txBody>
                  <a:tcPr marL="68580" marR="68580" marT="34290" marB="34290">
                    <a:lnB w="12700" cap="flat" cmpd="sng" algn="ctr">
                      <a:noFill/>
                      <a:prstDash val="solid"/>
                      <a:round/>
                      <a:headEnd type="none" w="med" len="med"/>
                      <a:tailEnd type="none" w="med" len="med"/>
                    </a:lnB>
                  </a:tcPr>
                </a:tc>
                <a:extLst>
                  <a:ext uri="{0D108BD9-81ED-4DB2-BD59-A6C34878D82A}">
                    <a16:rowId xmlns:a16="http://schemas.microsoft.com/office/drawing/2014/main" val="1760028110"/>
                  </a:ext>
                </a:extLst>
              </a:tr>
              <a:tr h="271374">
                <a:tc>
                  <a:txBody>
                    <a:bodyPr/>
                    <a:lstStyle/>
                    <a:p>
                      <a:r>
                        <a:rPr lang="en-US" sz="2400" dirty="0"/>
                        <a:t>byte a2</a:t>
                      </a:r>
                    </a:p>
                  </a:txBody>
                  <a:tcPr marL="68580" marR="68580" marT="34290" marB="34290">
                    <a:lnT w="12700" cap="flat" cmpd="sng" algn="ctr">
                      <a:noFill/>
                      <a:prstDash val="solid"/>
                      <a:round/>
                      <a:headEnd type="none" w="med" len="med"/>
                      <a:tailEnd type="none" w="med" len="med"/>
                    </a:lnT>
                  </a:tcPr>
                </a:tc>
                <a:extLst>
                  <a:ext uri="{0D108BD9-81ED-4DB2-BD59-A6C34878D82A}">
                    <a16:rowId xmlns:a16="http://schemas.microsoft.com/office/drawing/2014/main" val="2434496155"/>
                  </a:ext>
                </a:extLst>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3762148995"/>
              </p:ext>
            </p:extLst>
          </p:nvPr>
        </p:nvGraphicFramePr>
        <p:xfrm>
          <a:off x="2051757" y="3681707"/>
          <a:ext cx="1792510" cy="2537460"/>
        </p:xfrm>
        <a:graphic>
          <a:graphicData uri="http://schemas.openxmlformats.org/drawingml/2006/table">
            <a:tbl>
              <a:tblPr firstRow="1" bandRow="1">
                <a:tableStyleId>{5940675A-B579-460E-94D1-54222C63F5DA}</a:tableStyleId>
              </a:tblPr>
              <a:tblGrid>
                <a:gridCol w="1792510">
                  <a:extLst>
                    <a:ext uri="{9D8B030D-6E8A-4147-A177-3AD203B41FA5}">
                      <a16:colId xmlns:a16="http://schemas.microsoft.com/office/drawing/2014/main" val="4150943658"/>
                    </a:ext>
                  </a:extLst>
                </a:gridCol>
              </a:tblGrid>
              <a:tr h="271374">
                <a:tc>
                  <a:txBody>
                    <a:bodyPr/>
                    <a:lstStyle/>
                    <a:p>
                      <a:pPr algn="ctr"/>
                      <a:r>
                        <a:rPr lang="en-US" sz="2400" dirty="0">
                          <a:solidFill>
                            <a:schemeClr val="bg1"/>
                          </a:solidFill>
                        </a:rPr>
                        <a:t>class B extends A</a:t>
                      </a:r>
                    </a:p>
                  </a:txBody>
                  <a:tcPr marL="68580" marR="68580" marT="34290" marB="34290">
                    <a:solidFill>
                      <a:srgbClr val="0070C0"/>
                    </a:solidFill>
                  </a:tcPr>
                </a:tc>
                <a:extLst>
                  <a:ext uri="{0D108BD9-81ED-4DB2-BD59-A6C34878D82A}">
                    <a16:rowId xmlns:a16="http://schemas.microsoft.com/office/drawing/2014/main" val="2966706873"/>
                  </a:ext>
                </a:extLst>
              </a:tr>
              <a:tr h="271374">
                <a:tc>
                  <a:txBody>
                    <a:bodyPr/>
                    <a:lstStyle/>
                    <a:p>
                      <a:r>
                        <a:rPr lang="en-US" sz="24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71374">
                <a:tc>
                  <a:txBody>
                    <a:bodyPr/>
                    <a:lstStyle/>
                    <a:p>
                      <a:r>
                        <a:rPr lang="en-US" sz="2400" dirty="0"/>
                        <a:t>byte a1</a:t>
                      </a:r>
                    </a:p>
                  </a:txBody>
                  <a:tcPr marL="68580" marR="68580" marT="34290" marB="34290">
                    <a:lnB w="12700" cap="flat" cmpd="sng" algn="ctr">
                      <a:noFill/>
                      <a:prstDash val="solid"/>
                      <a:round/>
                      <a:headEnd type="none" w="med" len="med"/>
                      <a:tailEnd type="none" w="med" len="med"/>
                    </a:lnB>
                    <a:solidFill>
                      <a:srgbClr val="FFCCFF"/>
                    </a:solidFill>
                  </a:tcPr>
                </a:tc>
                <a:extLst>
                  <a:ext uri="{0D108BD9-81ED-4DB2-BD59-A6C34878D82A}">
                    <a16:rowId xmlns:a16="http://schemas.microsoft.com/office/drawing/2014/main" val="1760028110"/>
                  </a:ext>
                </a:extLst>
              </a:tr>
              <a:tr h="271374">
                <a:tc>
                  <a:txBody>
                    <a:bodyPr/>
                    <a:lstStyle/>
                    <a:p>
                      <a:r>
                        <a:rPr lang="en-US" sz="2400" dirty="0"/>
                        <a:t>byte a2</a:t>
                      </a:r>
                    </a:p>
                  </a:txBody>
                  <a:tcPr marL="68580" marR="68580" marT="34290" marB="34290">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71374">
                <a:tc>
                  <a:txBody>
                    <a:bodyPr/>
                    <a:lstStyle/>
                    <a:p>
                      <a:r>
                        <a:rPr lang="en-US" sz="2400" dirty="0"/>
                        <a:t>byte b</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cxnSp>
        <p:nvCxnSpPr>
          <p:cNvPr id="30" name="Elbow Connector 29"/>
          <p:cNvCxnSpPr>
            <a:stCxn id="23" idx="0"/>
            <a:endCxn id="22" idx="2"/>
          </p:cNvCxnSpPr>
          <p:nvPr/>
        </p:nvCxnSpPr>
        <p:spPr>
          <a:xfrm rot="5400000" flipH="1" flipV="1">
            <a:off x="3587932" y="2697641"/>
            <a:ext cx="344147" cy="1623987"/>
          </a:xfrm>
          <a:prstGeom prst="bentConnector3">
            <a:avLst>
              <a:gd name="adj1" fmla="val 32443"/>
            </a:avLst>
          </a:prstGeom>
          <a:ln>
            <a:headEnd type="none"/>
            <a:tailEnd type="none"/>
          </a:ln>
        </p:spPr>
        <p:style>
          <a:lnRef idx="1">
            <a:schemeClr val="accent1"/>
          </a:lnRef>
          <a:fillRef idx="0">
            <a:schemeClr val="accent1"/>
          </a:fillRef>
          <a:effectRef idx="0">
            <a:schemeClr val="accent1"/>
          </a:effectRef>
          <a:fontRef idx="minor">
            <a:schemeClr val="tx1"/>
          </a:fontRef>
        </p:style>
      </p:cxnSp>
      <p:pic>
        <p:nvPicPr>
          <p:cNvPr id="39" name="Picture 38"/>
          <p:cNvPicPr>
            <a:picLocks noChangeAspect="1"/>
          </p:cNvPicPr>
          <p:nvPr/>
        </p:nvPicPr>
        <p:blipFill>
          <a:blip r:embed="rId3">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3472985" y="4903511"/>
            <a:ext cx="300509" cy="414494"/>
          </a:xfrm>
          <a:prstGeom prst="rect">
            <a:avLst/>
          </a:prstGeom>
        </p:spPr>
      </p:pic>
      <p:cxnSp>
        <p:nvCxnSpPr>
          <p:cNvPr id="35" name="Elbow Connector 34"/>
          <p:cNvCxnSpPr>
            <a:stCxn id="29" idx="0"/>
          </p:cNvCxnSpPr>
          <p:nvPr/>
        </p:nvCxnSpPr>
        <p:spPr>
          <a:xfrm rot="16200000" flipV="1">
            <a:off x="5411025" y="2728222"/>
            <a:ext cx="113007" cy="1793964"/>
          </a:xfrm>
          <a:prstGeom prst="bentConnector2">
            <a:avLst/>
          </a:prstGeom>
          <a:ln>
            <a:headEnd type="none"/>
            <a:tailEnd type="none"/>
          </a:ln>
        </p:spPr>
        <p:style>
          <a:lnRef idx="1">
            <a:schemeClr val="accent1"/>
          </a:lnRef>
          <a:fillRef idx="0">
            <a:schemeClr val="accent1"/>
          </a:fillRef>
          <a:effectRef idx="0">
            <a:schemeClr val="accent1"/>
          </a:effectRef>
          <a:fontRef idx="minor">
            <a:schemeClr val="tx1"/>
          </a:fontRef>
        </p:style>
      </p:cxnSp>
      <p:sp>
        <p:nvSpPr>
          <p:cNvPr id="36" name="Isosceles Triangle 35"/>
          <p:cNvSpPr/>
          <p:nvPr/>
        </p:nvSpPr>
        <p:spPr>
          <a:xfrm>
            <a:off x="4488658" y="3339970"/>
            <a:ext cx="163777" cy="161811"/>
          </a:xfrm>
          <a:prstGeom prst="triangle">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40" name="Pentagon 39"/>
          <p:cNvSpPr/>
          <p:nvPr/>
        </p:nvSpPr>
        <p:spPr>
          <a:xfrm>
            <a:off x="2211658" y="2309660"/>
            <a:ext cx="1382436" cy="317004"/>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48b</a:t>
            </a:r>
          </a:p>
        </p:txBody>
      </p:sp>
      <p:sp>
        <p:nvSpPr>
          <p:cNvPr id="41" name="Pentagon 40"/>
          <p:cNvSpPr/>
          <p:nvPr/>
        </p:nvSpPr>
        <p:spPr>
          <a:xfrm>
            <a:off x="2211658" y="3160466"/>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62b</a:t>
            </a:r>
          </a:p>
        </p:txBody>
      </p:sp>
      <p:sp>
        <p:nvSpPr>
          <p:cNvPr id="44" name="Pentagon 43"/>
          <p:cNvSpPr/>
          <p:nvPr/>
        </p:nvSpPr>
        <p:spPr>
          <a:xfrm>
            <a:off x="662957" y="4758224"/>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48b</a:t>
            </a:r>
          </a:p>
        </p:txBody>
      </p:sp>
      <p:sp>
        <p:nvSpPr>
          <p:cNvPr id="45" name="Pentagon 44"/>
          <p:cNvSpPr/>
          <p:nvPr/>
        </p:nvSpPr>
        <p:spPr>
          <a:xfrm>
            <a:off x="662957" y="5615535"/>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62b</a:t>
            </a:r>
          </a:p>
        </p:txBody>
      </p:sp>
      <p:sp>
        <p:nvSpPr>
          <p:cNvPr id="46" name="Pentagon 45"/>
          <p:cNvSpPr/>
          <p:nvPr/>
        </p:nvSpPr>
        <p:spPr>
          <a:xfrm flipH="1">
            <a:off x="7268821" y="4762007"/>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48b</a:t>
            </a:r>
          </a:p>
        </p:txBody>
      </p:sp>
      <p:sp>
        <p:nvSpPr>
          <p:cNvPr id="47" name="Pentagon 46"/>
          <p:cNvSpPr/>
          <p:nvPr/>
        </p:nvSpPr>
        <p:spPr>
          <a:xfrm flipH="1">
            <a:off x="7268821" y="5613399"/>
            <a:ext cx="1380744" cy="320040"/>
          </a:xfrm>
          <a:prstGeom prst="homePlate">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400" dirty="0"/>
              <a:t>pad 62b</a:t>
            </a:r>
          </a:p>
        </p:txBody>
      </p:sp>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3472986" y="4913559"/>
            <a:ext cx="293224" cy="404445"/>
          </a:xfrm>
          <a:prstGeom prst="rect">
            <a:avLst/>
          </a:prstGeom>
        </p:spPr>
      </p:pic>
      <p:graphicFrame>
        <p:nvGraphicFramePr>
          <p:cNvPr id="29" name="Table 28"/>
          <p:cNvGraphicFramePr>
            <a:graphicFrameLocks noGrp="1"/>
          </p:cNvGraphicFramePr>
          <p:nvPr>
            <p:extLst>
              <p:ext uri="{D42A27DB-BD31-4B8C-83A1-F6EECF244321}">
                <p14:modId xmlns:p14="http://schemas.microsoft.com/office/powerpoint/2010/main" val="19329609"/>
              </p:ext>
            </p:extLst>
          </p:nvPr>
        </p:nvGraphicFramePr>
        <p:xfrm>
          <a:off x="5468255" y="3681707"/>
          <a:ext cx="1792510" cy="2537460"/>
        </p:xfrm>
        <a:graphic>
          <a:graphicData uri="http://schemas.openxmlformats.org/drawingml/2006/table">
            <a:tbl>
              <a:tblPr firstRow="1" bandRow="1">
                <a:tableStyleId>{5940675A-B579-460E-94D1-54222C63F5DA}</a:tableStyleId>
              </a:tblPr>
              <a:tblGrid>
                <a:gridCol w="1792510">
                  <a:extLst>
                    <a:ext uri="{9D8B030D-6E8A-4147-A177-3AD203B41FA5}">
                      <a16:colId xmlns:a16="http://schemas.microsoft.com/office/drawing/2014/main" val="4150943658"/>
                    </a:ext>
                  </a:extLst>
                </a:gridCol>
              </a:tblGrid>
              <a:tr h="271374">
                <a:tc>
                  <a:txBody>
                    <a:bodyPr/>
                    <a:lstStyle/>
                    <a:p>
                      <a:pPr algn="ctr"/>
                      <a:r>
                        <a:rPr lang="en-US" sz="2400" dirty="0">
                          <a:solidFill>
                            <a:schemeClr val="bg1"/>
                          </a:solidFill>
                        </a:rPr>
                        <a:t>class C extends A</a:t>
                      </a:r>
                    </a:p>
                  </a:txBody>
                  <a:tcPr marL="68580" marR="68580" marT="34290" marB="34290">
                    <a:solidFill>
                      <a:srgbClr val="0070C0"/>
                    </a:solidFill>
                  </a:tcPr>
                </a:tc>
                <a:extLst>
                  <a:ext uri="{0D108BD9-81ED-4DB2-BD59-A6C34878D82A}">
                    <a16:rowId xmlns:a16="http://schemas.microsoft.com/office/drawing/2014/main" val="2966706873"/>
                  </a:ext>
                </a:extLst>
              </a:tr>
              <a:tr h="271374">
                <a:tc>
                  <a:txBody>
                    <a:bodyPr/>
                    <a:lstStyle/>
                    <a:p>
                      <a:r>
                        <a:rPr lang="en-US" sz="24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71374">
                <a:tc>
                  <a:txBody>
                    <a:bodyPr/>
                    <a:lstStyle/>
                    <a:p>
                      <a:r>
                        <a:rPr lang="en-US" sz="2400" dirty="0"/>
                        <a:t>byte a1</a:t>
                      </a:r>
                    </a:p>
                  </a:txBody>
                  <a:tcPr marL="68580" marR="68580" marT="34290" marB="34290">
                    <a:lnB w="12700" cap="flat" cmpd="sng" algn="ctr">
                      <a:noFill/>
                      <a:prstDash val="solid"/>
                      <a:round/>
                      <a:headEnd type="none" w="med" len="med"/>
                      <a:tailEnd type="none" w="med" len="med"/>
                    </a:lnB>
                    <a:solidFill>
                      <a:schemeClr val="bg1"/>
                    </a:solidFill>
                  </a:tcPr>
                </a:tc>
                <a:extLst>
                  <a:ext uri="{0D108BD9-81ED-4DB2-BD59-A6C34878D82A}">
                    <a16:rowId xmlns:a16="http://schemas.microsoft.com/office/drawing/2014/main" val="1760028110"/>
                  </a:ext>
                </a:extLst>
              </a:tr>
              <a:tr h="271374">
                <a:tc>
                  <a:txBody>
                    <a:bodyPr/>
                    <a:lstStyle/>
                    <a:p>
                      <a:r>
                        <a:rPr lang="en-US" sz="2400" dirty="0"/>
                        <a:t>byte a2</a:t>
                      </a:r>
                    </a:p>
                  </a:txBody>
                  <a:tcPr marL="68580" marR="68580" marT="34290" marB="34290">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71374">
                <a:tc>
                  <a:txBody>
                    <a:bodyPr/>
                    <a:lstStyle/>
                    <a:p>
                      <a:r>
                        <a:rPr lang="en-US" sz="2400" dirty="0"/>
                        <a:t>byte c</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graphicFrame>
        <p:nvGraphicFramePr>
          <p:cNvPr id="4" name="AEContents"/>
          <p:cNvGraphicFramePr/>
          <p:nvPr>
            <p:extLst>
              <p:ext uri="{D42A27DB-BD31-4B8C-83A1-F6EECF244321}">
                <p14:modId xmlns:p14="http://schemas.microsoft.com/office/powerpoint/2010/main" val="45604596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400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5.55556E-7 2.22222E-6 L -0.07378 -0.21852 L -0.07465 -0.23681 L 0.10365 -0.23588 L 0.1033 -0.26945 L 0.19149 -0.36343 " pathEditMode="relative" rAng="0" ptsTypes="AAAAAA">
                                      <p:cBhvr>
                                        <p:cTn id="6" dur="2000" fill="hold"/>
                                        <p:tgtEl>
                                          <p:spTgt spid="39"/>
                                        </p:tgtEl>
                                        <p:attrNameLst>
                                          <p:attrName>ppt_x</p:attrName>
                                          <p:attrName>ppt_y</p:attrName>
                                        </p:attrNameLst>
                                      </p:cBhvr>
                                      <p:rCtr x="5833" y="-18171"/>
                                    </p:animMotion>
                                  </p:childTnLst>
                                </p:cTn>
                              </p:par>
                              <p:par>
                                <p:cTn id="7" presetID="1" presetClass="entr" presetSubtype="0" fill="hold"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4" grpId="0" animBg="1"/>
      <p:bldP spid="45" grpId="0" animBg="1"/>
      <p:bldP spid="46" grpId="0" animBg="1"/>
      <p:bldP spid="4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Repair</a:t>
            </a:r>
          </a:p>
        </p:txBody>
      </p:sp>
      <p:sp>
        <p:nvSpPr>
          <p:cNvPr id="3" name="Content Placeholder 2"/>
          <p:cNvSpPr>
            <a:spLocks noGrp="1"/>
          </p:cNvSpPr>
          <p:nvPr>
            <p:ph idx="1"/>
          </p:nvPr>
        </p:nvSpPr>
        <p:spPr/>
        <p:txBody>
          <a:bodyPr>
            <a:normAutofit/>
          </a:bodyPr>
          <a:lstStyle/>
          <a:p>
            <a:r>
              <a:rPr lang="en-US" dirty="0"/>
              <a:t>Trace all </a:t>
            </a:r>
            <a:r>
              <a:rPr lang="en-US" dirty="0" err="1"/>
              <a:t>strong+weak</a:t>
            </a:r>
            <a:r>
              <a:rPr lang="en-US" dirty="0"/>
              <a:t> roots in the system</a:t>
            </a:r>
          </a:p>
          <a:p>
            <a:r>
              <a:rPr lang="en-US" dirty="0"/>
              <a:t>Traverse heap and find targeted instances</a:t>
            </a:r>
          </a:p>
          <a:p>
            <a:pPr lvl="1"/>
            <a:r>
              <a:rPr lang="en-US" sz="2600" dirty="0"/>
              <a:t>Live </a:t>
            </a:r>
            <a:r>
              <a:rPr lang="en-US" sz="2600" dirty="0">
                <a:sym typeface="Symbol" panose="05050102010706020507" pitchFamily="18" charset="2"/>
              </a:rPr>
              <a:t> </a:t>
            </a:r>
            <a:r>
              <a:rPr lang="en-US" sz="2600" dirty="0"/>
              <a:t>Relocate &amp; pad, store forwarding pointer</a:t>
            </a:r>
          </a:p>
          <a:p>
            <a:pPr lvl="1"/>
            <a:r>
              <a:rPr lang="en-US" sz="2600" dirty="0"/>
              <a:t>Dead </a:t>
            </a:r>
            <a:r>
              <a:rPr lang="en-US" sz="2600" dirty="0">
                <a:sym typeface="Symbol" panose="05050102010706020507" pitchFamily="18" charset="2"/>
              </a:rPr>
              <a:t>  </a:t>
            </a:r>
            <a:r>
              <a:rPr lang="en-US" sz="2600" dirty="0"/>
              <a:t>Fix size mismatch</a:t>
            </a:r>
          </a:p>
          <a:p>
            <a:r>
              <a:rPr lang="en-US" dirty="0"/>
              <a:t>Adjust all pointers to forwarded objects</a:t>
            </a:r>
          </a:p>
          <a:p>
            <a:r>
              <a:rPr lang="en-US" i="1" dirty="0" err="1"/>
              <a:t>Deoptomize</a:t>
            </a:r>
            <a:r>
              <a:rPr lang="en-US" i="1" dirty="0"/>
              <a:t> </a:t>
            </a:r>
            <a:r>
              <a:rPr lang="en-US" dirty="0"/>
              <a:t>all relevant stack frames</a:t>
            </a:r>
          </a:p>
          <a:p>
            <a:pPr lvl="2"/>
            <a:endParaRPr lang="en-US" dirty="0"/>
          </a:p>
          <a:p>
            <a:pPr lvl="1"/>
            <a:endParaRPr lang="en-US" sz="1650" dirty="0"/>
          </a:p>
        </p:txBody>
      </p:sp>
      <p:graphicFrame>
        <p:nvGraphicFramePr>
          <p:cNvPr id="5" name="AEContents"/>
          <p:cNvGraphicFramePr/>
          <p:nvPr>
            <p:extLst>
              <p:ext uri="{D42A27DB-BD31-4B8C-83A1-F6EECF244321}">
                <p14:modId xmlns:p14="http://schemas.microsoft.com/office/powerpoint/2010/main" val="206561524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83407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wrong with this code?</a:t>
            </a:r>
          </a:p>
        </p:txBody>
      </p:sp>
      <p:sp>
        <p:nvSpPr>
          <p:cNvPr id="3" name="VerA"/>
          <p:cNvSpPr>
            <a:spLocks noGrp="1"/>
          </p:cNvSpPr>
          <p:nvPr>
            <p:ph idx="1"/>
          </p:nvPr>
        </p:nvSpPr>
        <p:spPr>
          <a:xfrm>
            <a:off x="628650" y="1825625"/>
            <a:ext cx="8247336" cy="4351338"/>
          </a:xfrm>
        </p:spPr>
        <p:txBody>
          <a:bodyPr>
            <a:noAutofit/>
          </a:bodyPr>
          <a:lstStyle/>
          <a:p>
            <a:pPr marL="0" indent="0">
              <a:buNone/>
            </a:pPr>
            <a:r>
              <a:rPr lang="en-US" sz="2400" b="1" dirty="0">
                <a:solidFill>
                  <a:srgbClr val="000080"/>
                </a:solidFill>
                <a:latin typeface="Consolas" panose="020B0609020204030204" pitchFamily="49" charset="0"/>
              </a:rPr>
              <a:t>public class </a:t>
            </a:r>
            <a:r>
              <a:rPr lang="en-US" sz="2400" dirty="0">
                <a:solidFill>
                  <a:srgbClr val="000000"/>
                </a:solidFill>
                <a:latin typeface="Consolas" panose="020B0609020204030204" pitchFamily="49" charset="0"/>
              </a:rPr>
              <a:t>Test </a:t>
            </a:r>
            <a:r>
              <a:rPr lang="en-US" sz="2400" b="1" dirty="0">
                <a:solidFill>
                  <a:srgbClr val="000080"/>
                </a:solidFill>
                <a:latin typeface="Consolas" panose="020B0609020204030204" pitchFamily="49" charset="0"/>
              </a:rPr>
              <a:t>extends</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AtomicLong</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implements </a:t>
            </a:r>
            <a:r>
              <a:rPr lang="en-US" sz="2400" dirty="0">
                <a:solidFill>
                  <a:srgbClr val="000000"/>
                </a:solidFill>
                <a:latin typeface="Consolas" panose="020B0609020204030204" pitchFamily="49" charset="0"/>
              </a:rPr>
              <a:t>Runnable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static void </a:t>
            </a:r>
            <a:r>
              <a:rPr lang="en-US" sz="2400" dirty="0">
                <a:solidFill>
                  <a:srgbClr val="000000"/>
                </a:solidFill>
                <a:latin typeface="Consolas" panose="020B0609020204030204" pitchFamily="49" charset="0"/>
              </a:rPr>
              <a:t>main(</a:t>
            </a:r>
            <a:r>
              <a:rPr lang="en-US" sz="2400" b="1" dirty="0">
                <a:solidFill>
                  <a:srgbClr val="000080"/>
                </a:solidFill>
                <a:latin typeface="Consolas" panose="020B0609020204030204" pitchFamily="49" charset="0"/>
              </a:rPr>
              <a:t>final </a:t>
            </a:r>
            <a:r>
              <a:rPr lang="en-US" sz="2400" dirty="0">
                <a:solidFill>
                  <a:srgbClr val="000000"/>
                </a:solidFill>
                <a:latin typeface="Consolas" panose="020B0609020204030204" pitchFamily="49" charset="0"/>
              </a:rPr>
              <a:t>String[] </a:t>
            </a:r>
            <a:r>
              <a:rPr lang="en-US" sz="2400" dirty="0" err="1">
                <a:solidFill>
                  <a:srgbClr val="000000"/>
                </a:solidFill>
                <a:latin typeface="Consolas" panose="020B0609020204030204" pitchFamily="49" charset="0"/>
              </a:rPr>
              <a:t>args</a:t>
            </a: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Thread(test1);</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Thread(test2);</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t1.start();t2.start();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t1.join();t2.join();</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public void </a:t>
            </a:r>
            <a:r>
              <a:rPr lang="en-US" sz="2400" dirty="0">
                <a:solidFill>
                  <a:srgbClr val="000000"/>
                </a:solidFill>
                <a:latin typeface="Consolas" panose="020B0609020204030204" pitchFamily="49" charset="0"/>
              </a:rPr>
              <a:t>run()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for</a:t>
            </a:r>
            <a:r>
              <a:rPr lang="en-US" sz="2400" dirty="0">
                <a:solidFill>
                  <a:srgbClr val="000000"/>
                </a:solidFill>
                <a:latin typeface="Consolas" panose="020B0609020204030204" pitchFamily="49" charset="0"/>
              </a:rPr>
              <a:t>(</a:t>
            </a:r>
            <a:r>
              <a:rPr lang="en-US" sz="2400" b="1" dirty="0" err="1">
                <a:solidFill>
                  <a:srgbClr val="000080"/>
                </a:solidFill>
                <a:latin typeface="Consolas" panose="020B0609020204030204" pitchFamily="49" charset="0"/>
              </a:rPr>
              <a:t>int</a:t>
            </a:r>
            <a:r>
              <a:rPr lang="en-US" sz="2400" b="1" dirty="0">
                <a:solidFill>
                  <a:srgbClr val="00008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 </a:t>
            </a:r>
            <a:r>
              <a:rPr lang="en-US" sz="2400" dirty="0">
                <a:solidFill>
                  <a:srgbClr val="0000FF"/>
                </a:solidFill>
                <a:latin typeface="Consolas" panose="020B0609020204030204" pitchFamily="49" charset="0"/>
              </a:rPr>
              <a:t>0</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&lt; </a:t>
            </a:r>
            <a:r>
              <a:rPr lang="en-US" sz="2400" dirty="0">
                <a:solidFill>
                  <a:srgbClr val="0000FF"/>
                </a:solidFill>
                <a:latin typeface="Consolas" panose="020B0609020204030204" pitchFamily="49" charset="0"/>
              </a:rPr>
              <a:t>100000000</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set(</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a:t>
            </a:r>
            <a:endParaRPr lang="en-US" sz="2400" dirty="0">
              <a:latin typeface="Consolas" panose="020B0609020204030204" pitchFamily="49" charset="0"/>
            </a:endParaRPr>
          </a:p>
        </p:txBody>
      </p:sp>
      <p:sp>
        <p:nvSpPr>
          <p:cNvPr id="5" name="VerB"/>
          <p:cNvSpPr txBox="1">
            <a:spLocks/>
          </p:cNvSpPr>
          <p:nvPr/>
        </p:nvSpPr>
        <p:spPr>
          <a:xfrm>
            <a:off x="628650" y="1825625"/>
            <a:ext cx="8247336"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rgbClr val="000080"/>
                </a:solidFill>
                <a:latin typeface="Consolas" panose="020B0609020204030204" pitchFamily="49" charset="0"/>
              </a:rPr>
              <a:t>public class </a:t>
            </a:r>
            <a:r>
              <a:rPr lang="en-US" sz="2400" dirty="0">
                <a:solidFill>
                  <a:srgbClr val="000000"/>
                </a:solidFill>
                <a:latin typeface="Consolas" panose="020B0609020204030204" pitchFamily="49" charset="0"/>
              </a:rPr>
              <a:t>Test </a:t>
            </a:r>
            <a:r>
              <a:rPr lang="en-US" sz="2400" b="1" dirty="0">
                <a:solidFill>
                  <a:srgbClr val="000080"/>
                </a:solidFill>
                <a:latin typeface="Consolas" panose="020B0609020204030204" pitchFamily="49" charset="0"/>
              </a:rPr>
              <a:t>extends</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AtomicLong</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implements </a:t>
            </a:r>
            <a:r>
              <a:rPr lang="en-US" sz="2400" dirty="0">
                <a:solidFill>
                  <a:srgbClr val="000000"/>
                </a:solidFill>
                <a:latin typeface="Consolas" panose="020B0609020204030204" pitchFamily="49" charset="0"/>
              </a:rPr>
              <a:t>Runnable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static void </a:t>
            </a:r>
            <a:r>
              <a:rPr lang="en-US" sz="2400" dirty="0">
                <a:solidFill>
                  <a:srgbClr val="000000"/>
                </a:solidFill>
                <a:latin typeface="Consolas" panose="020B0609020204030204" pitchFamily="49" charset="0"/>
              </a:rPr>
              <a:t>main(</a:t>
            </a:r>
            <a:r>
              <a:rPr lang="en-US" sz="2400" b="1" dirty="0">
                <a:solidFill>
                  <a:srgbClr val="000080"/>
                </a:solidFill>
                <a:latin typeface="Consolas" panose="020B0609020204030204" pitchFamily="49" charset="0"/>
              </a:rPr>
              <a:t>final </a:t>
            </a:r>
            <a:r>
              <a:rPr lang="en-US" sz="2400" dirty="0">
                <a:solidFill>
                  <a:srgbClr val="000000"/>
                </a:solidFill>
                <a:latin typeface="Consolas" panose="020B0609020204030204" pitchFamily="49" charset="0"/>
              </a:rPr>
              <a:t>String[] </a:t>
            </a:r>
            <a:r>
              <a:rPr lang="en-US" sz="2400" dirty="0" err="1">
                <a:solidFill>
                  <a:srgbClr val="000000"/>
                </a:solidFill>
                <a:latin typeface="Consolas" panose="020B0609020204030204" pitchFamily="49" charset="0"/>
              </a:rPr>
              <a:t>args</a:t>
            </a: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Thread(test1);</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Thread(test2);</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t1.start();t2.start();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t1.join();t2.join();</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public void </a:t>
            </a:r>
            <a:r>
              <a:rPr lang="en-US" sz="2400" dirty="0">
                <a:solidFill>
                  <a:srgbClr val="000000"/>
                </a:solidFill>
                <a:latin typeface="Consolas" panose="020B0609020204030204" pitchFamily="49" charset="0"/>
              </a:rPr>
              <a:t>run()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for</a:t>
            </a:r>
            <a:r>
              <a:rPr lang="en-US" sz="2400" dirty="0">
                <a:solidFill>
                  <a:srgbClr val="000000"/>
                </a:solidFill>
                <a:latin typeface="Consolas" panose="020B0609020204030204" pitchFamily="49" charset="0"/>
              </a:rPr>
              <a:t>(</a:t>
            </a:r>
            <a:r>
              <a:rPr lang="en-US" sz="2400" b="1" dirty="0" err="1">
                <a:solidFill>
                  <a:srgbClr val="000080"/>
                </a:solidFill>
                <a:latin typeface="Consolas" panose="020B0609020204030204" pitchFamily="49" charset="0"/>
              </a:rPr>
              <a:t>int</a:t>
            </a:r>
            <a:r>
              <a:rPr lang="en-US" sz="2400" b="1" dirty="0">
                <a:solidFill>
                  <a:srgbClr val="00008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 </a:t>
            </a:r>
            <a:r>
              <a:rPr lang="en-US" sz="2400" dirty="0">
                <a:solidFill>
                  <a:srgbClr val="0000FF"/>
                </a:solidFill>
                <a:latin typeface="Consolas" panose="020B0609020204030204" pitchFamily="49" charset="0"/>
              </a:rPr>
              <a:t>0</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&lt; </a:t>
            </a:r>
            <a:r>
              <a:rPr lang="en-US" sz="2400" dirty="0">
                <a:solidFill>
                  <a:srgbClr val="0000FF"/>
                </a:solidFill>
                <a:latin typeface="Consolas" panose="020B0609020204030204" pitchFamily="49" charset="0"/>
              </a:rPr>
              <a:t>100000000</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set(</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a:t>
            </a:r>
            <a:endParaRPr lang="en-US" sz="2400" dirty="0">
              <a:latin typeface="Consolas" panose="020B0609020204030204" pitchFamily="49" charset="0"/>
            </a:endParaRPr>
          </a:p>
        </p:txBody>
      </p:sp>
      <p:sp>
        <p:nvSpPr>
          <p:cNvPr id="6" name="Curved Right Arrow 5"/>
          <p:cNvSpPr/>
          <p:nvPr/>
        </p:nvSpPr>
        <p:spPr>
          <a:xfrm>
            <a:off x="1014248" y="3168869"/>
            <a:ext cx="315311" cy="515007"/>
          </a:xfrm>
          <a:prstGeom prst="curved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imeA"/>
          <p:cNvSpPr/>
          <p:nvPr/>
        </p:nvSpPr>
        <p:spPr>
          <a:xfrm>
            <a:off x="7189076" y="3594538"/>
            <a:ext cx="1326274" cy="909145"/>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dirty="0"/>
              <a:t>313ms</a:t>
            </a:r>
          </a:p>
        </p:txBody>
      </p:sp>
      <p:sp>
        <p:nvSpPr>
          <p:cNvPr id="8" name="TimeB"/>
          <p:cNvSpPr/>
          <p:nvPr/>
        </p:nvSpPr>
        <p:spPr>
          <a:xfrm>
            <a:off x="7189076" y="3594538"/>
            <a:ext cx="1326274" cy="909145"/>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dirty="0"/>
              <a:t>151ms</a:t>
            </a:r>
          </a:p>
        </p:txBody>
      </p:sp>
      <p:graphicFrame>
        <p:nvGraphicFramePr>
          <p:cNvPr id="9" name="AEContents"/>
          <p:cNvGraphicFramePr/>
          <p:nvPr>
            <p:extLst>
              <p:ext uri="{D42A27DB-BD31-4B8C-83A1-F6EECF244321}">
                <p14:modId xmlns:p14="http://schemas.microsoft.com/office/powerpoint/2010/main" val="130934551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55886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xit" presetSubtype="0" fill="hold" grpId="0" nodeType="withEffect">
                                  <p:stCondLst>
                                    <p:cond delay="0"/>
                                  </p:stCondLst>
                                  <p:childTnLst>
                                    <p:animEffect transition="out" filter="fade">
                                      <p:cBhvr>
                                        <p:cTn id="15" dur="500"/>
                                        <p:tgtEl>
                                          <p:spTgt spid="7"/>
                                        </p:tgtEl>
                                      </p:cBhvr>
                                    </p:animEffect>
                                    <p:set>
                                      <p:cBhvr>
                                        <p:cTn id="16" dur="1" fill="hold">
                                          <p:stCondLst>
                                            <p:cond delay="499"/>
                                          </p:stCondLst>
                                        </p:cTn>
                                        <p:tgtEl>
                                          <p:spTgt spid="7"/>
                                        </p:tgtEl>
                                        <p:attrNameLst>
                                          <p:attrName>style.visibility</p:attrName>
                                        </p:attrNameLst>
                                      </p:cBhvr>
                                      <p:to>
                                        <p:strVal val="hidden"/>
                                      </p:to>
                                    </p:se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animBg="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997150" y="3868615"/>
            <a:ext cx="7460015" cy="14026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97151" y="2341858"/>
            <a:ext cx="7460015" cy="978112"/>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err="1"/>
              <a:t>sun.misc.Unsafe</a:t>
            </a:r>
            <a:endParaRPr lang="en-US" dirty="0"/>
          </a:p>
        </p:txBody>
      </p:sp>
      <p:sp>
        <p:nvSpPr>
          <p:cNvPr id="3" name="Content Placeholder 2"/>
          <p:cNvSpPr>
            <a:spLocks noGrp="1"/>
          </p:cNvSpPr>
          <p:nvPr>
            <p:ph idx="1"/>
          </p:nvPr>
        </p:nvSpPr>
        <p:spPr/>
        <p:txBody>
          <a:bodyPr>
            <a:normAutofit/>
          </a:bodyPr>
          <a:lstStyle/>
          <a:p>
            <a:pPr>
              <a:lnSpc>
                <a:spcPct val="100000"/>
              </a:lnSpc>
            </a:pPr>
            <a:r>
              <a:rPr lang="en-US" dirty="0"/>
              <a:t>Tracks unsafe access, prevents padding</a:t>
            </a:r>
          </a:p>
          <a:p>
            <a:pPr marL="342900" lvl="1" indent="0">
              <a:lnSpc>
                <a:spcPct val="100000"/>
              </a:lnSpc>
              <a:buNone/>
            </a:pPr>
            <a:r>
              <a:rPr lang="en-US" sz="2800" dirty="0">
                <a:latin typeface="LM Mono Light Cond 10" panose="00000509000000000000" pitchFamily="49" charset="0"/>
              </a:rPr>
              <a:t>FLD_OFFS = </a:t>
            </a:r>
            <a:r>
              <a:rPr lang="en-US" sz="2800" dirty="0" err="1">
                <a:latin typeface="LM Mono Light Cond 10" panose="00000509000000000000" pitchFamily="49" charset="0"/>
              </a:rPr>
              <a:t>U.objectFieldOffset</a:t>
            </a:r>
            <a:r>
              <a:rPr lang="en-US" sz="2800" dirty="0">
                <a:latin typeface="LM Mono Light Cond 10" panose="00000509000000000000" pitchFamily="49" charset="0"/>
              </a:rPr>
              <a:t>(</a:t>
            </a:r>
            <a:r>
              <a:rPr lang="en-US" sz="2800" dirty="0" err="1">
                <a:latin typeface="LM Mono Light Cond 10" panose="00000509000000000000" pitchFamily="49" charset="0"/>
              </a:rPr>
              <a:t>k.getDeclaredField</a:t>
            </a:r>
            <a:r>
              <a:rPr lang="en-US" sz="2800" dirty="0">
                <a:latin typeface="LM Mono Light Cond 10" panose="00000509000000000000" pitchFamily="49" charset="0"/>
              </a:rPr>
              <a:t>("</a:t>
            </a:r>
            <a:r>
              <a:rPr lang="en-US" sz="2800" dirty="0" err="1">
                <a:latin typeface="LM Mono Light Cond 10" panose="00000509000000000000" pitchFamily="49" charset="0"/>
              </a:rPr>
              <a:t>fld</a:t>
            </a:r>
            <a:r>
              <a:rPr lang="en-US" sz="2800" dirty="0">
                <a:latin typeface="LM Mono Light Cond 10" panose="00000509000000000000" pitchFamily="49" charset="0"/>
              </a:rPr>
              <a:t>"));</a:t>
            </a:r>
          </a:p>
          <a:p>
            <a:pPr marL="342900" lvl="1" indent="0">
              <a:lnSpc>
                <a:spcPct val="100000"/>
              </a:lnSpc>
              <a:buNone/>
            </a:pPr>
            <a:r>
              <a:rPr lang="en-US" sz="2800" dirty="0" err="1">
                <a:latin typeface="LM Mono Light Cond 10" panose="00000509000000000000" pitchFamily="49" charset="0"/>
              </a:rPr>
              <a:t>Unsafe.putLong</a:t>
            </a:r>
            <a:r>
              <a:rPr lang="en-US" sz="2800" dirty="0">
                <a:latin typeface="LM Mono Light Cond 10" panose="00000509000000000000" pitchFamily="49" charset="0"/>
              </a:rPr>
              <a:t>(o, FLD_OFFS, value);</a:t>
            </a:r>
          </a:p>
          <a:p>
            <a:pPr>
              <a:lnSpc>
                <a:spcPct val="100000"/>
              </a:lnSpc>
            </a:pPr>
            <a:r>
              <a:rPr lang="en-US" dirty="0"/>
              <a:t>R</a:t>
            </a:r>
            <a:r>
              <a:rPr lang="en-US" cap="small" dirty="0"/>
              <a:t>emix</a:t>
            </a:r>
            <a:r>
              <a:rPr lang="en-US" dirty="0"/>
              <a:t> Extended </a:t>
            </a:r>
            <a:r>
              <a:rPr lang="en-US" b="1" dirty="0"/>
              <a:t>Unsafe</a:t>
            </a:r>
            <a:r>
              <a:rPr lang="en-US" dirty="0"/>
              <a:t> :</a:t>
            </a:r>
          </a:p>
          <a:p>
            <a:pPr marL="342900" lvl="1" indent="0">
              <a:lnSpc>
                <a:spcPct val="100000"/>
              </a:lnSpc>
              <a:buNone/>
            </a:pPr>
            <a:r>
              <a:rPr lang="en-US" sz="2800" dirty="0" err="1">
                <a:latin typeface="LM Mono Light Cond 10" panose="00000509000000000000" pitchFamily="49" charset="0"/>
              </a:rPr>
              <a:t>U.registerFieldOffset</a:t>
            </a:r>
            <a:r>
              <a:rPr lang="en-US" sz="2800" dirty="0">
                <a:latin typeface="LM Mono Light Cond 10" panose="00000509000000000000" pitchFamily="49" charset="0"/>
              </a:rPr>
              <a:t>(</a:t>
            </a:r>
            <a:r>
              <a:rPr lang="en-US" sz="2800" dirty="0" err="1">
                <a:latin typeface="LM Mono Light Cond 10" panose="00000509000000000000" pitchFamily="49" charset="0"/>
              </a:rPr>
              <a:t>k.getDeclaredField</a:t>
            </a:r>
            <a:r>
              <a:rPr lang="en-US" sz="2800" dirty="0">
                <a:latin typeface="LM Mono Light Cond 10" panose="00000509000000000000" pitchFamily="49" charset="0"/>
              </a:rPr>
              <a:t>("</a:t>
            </a:r>
            <a:r>
              <a:rPr lang="en-US" sz="2800" dirty="0" err="1">
                <a:latin typeface="LM Mono Light Cond 10" panose="00000509000000000000" pitchFamily="49" charset="0"/>
              </a:rPr>
              <a:t>fld</a:t>
            </a:r>
            <a:r>
              <a:rPr lang="en-US" sz="2800" dirty="0">
                <a:latin typeface="LM Mono Light Cond 10" panose="00000509000000000000" pitchFamily="49" charset="0"/>
              </a:rPr>
              <a:t>"),</a:t>
            </a:r>
            <a:br>
              <a:rPr lang="en-US" sz="2800" dirty="0">
                <a:latin typeface="LM Mono Light Cond 10" panose="00000509000000000000" pitchFamily="49" charset="0"/>
              </a:rPr>
            </a:br>
            <a:r>
              <a:rPr lang="en-US" sz="2800" dirty="0">
                <a:latin typeface="LM Mono Light Cond 10" panose="00000509000000000000" pitchFamily="49" charset="0"/>
              </a:rPr>
              <a:t>                      </a:t>
            </a:r>
            <a:r>
              <a:rPr lang="en-US" sz="2800" dirty="0" err="1">
                <a:latin typeface="LM Mono Light Cond 10" panose="00000509000000000000" pitchFamily="49" charset="0"/>
              </a:rPr>
              <a:t>k.getDeclaredField</a:t>
            </a:r>
            <a:r>
              <a:rPr lang="en-US" sz="2800" dirty="0">
                <a:latin typeface="LM Mono Light Cond 10" panose="00000509000000000000" pitchFamily="49" charset="0"/>
              </a:rPr>
              <a:t>("FLD_OFFS“));</a:t>
            </a:r>
          </a:p>
          <a:p>
            <a:pPr marL="342900" lvl="1" indent="0">
              <a:lnSpc>
                <a:spcPct val="100000"/>
              </a:lnSpc>
              <a:buNone/>
            </a:pPr>
            <a:r>
              <a:rPr lang="en-US" sz="2800" dirty="0" err="1">
                <a:latin typeface="LM Mono Light Cond 10" panose="00000509000000000000" pitchFamily="49" charset="0"/>
              </a:rPr>
              <a:t>Unsafe.putLong</a:t>
            </a:r>
            <a:r>
              <a:rPr lang="en-US" sz="2800" dirty="0">
                <a:latin typeface="LM Mono Light Cond 10" panose="00000509000000000000" pitchFamily="49" charset="0"/>
              </a:rPr>
              <a:t>(o, FLD_OFFS, value);</a:t>
            </a:r>
          </a:p>
          <a:p>
            <a:pPr>
              <a:lnSpc>
                <a:spcPct val="100000"/>
              </a:lnSpc>
            </a:pPr>
            <a:r>
              <a:rPr lang="en-US" dirty="0"/>
              <a:t>Just as fast, enables padding</a:t>
            </a:r>
          </a:p>
        </p:txBody>
      </p:sp>
      <p:graphicFrame>
        <p:nvGraphicFramePr>
          <p:cNvPr id="5" name="AEContents"/>
          <p:cNvGraphicFramePr/>
          <p:nvPr>
            <p:extLst>
              <p:ext uri="{D42A27DB-BD31-4B8C-83A1-F6EECF244321}">
                <p14:modId xmlns:p14="http://schemas.microsoft.com/office/powerpoint/2010/main" val="45203748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59713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Disruptor &amp; Spring Reactor</a:t>
            </a:r>
          </a:p>
        </p:txBody>
      </p:sp>
      <p:sp>
        <p:nvSpPr>
          <p:cNvPr id="10" name="Content Placeholder 9"/>
          <p:cNvSpPr>
            <a:spLocks noGrp="1"/>
          </p:cNvSpPr>
          <p:nvPr>
            <p:ph idx="1"/>
          </p:nvPr>
        </p:nvSpPr>
        <p:spPr>
          <a:xfrm>
            <a:off x="628650" y="1825625"/>
            <a:ext cx="7886700" cy="1461135"/>
          </a:xfrm>
        </p:spPr>
        <p:txBody>
          <a:bodyPr/>
          <a:lstStyle/>
          <a:p>
            <a:r>
              <a:rPr lang="en-US" dirty="0"/>
              <a:t>Both are libraries for high-speed inter-thread message passing</a:t>
            </a:r>
          </a:p>
        </p:txBody>
      </p:sp>
      <p:sp>
        <p:nvSpPr>
          <p:cNvPr id="13" name="Original"/>
          <p:cNvSpPr txBox="1">
            <a:spLocks/>
          </p:cNvSpPr>
          <p:nvPr/>
        </p:nvSpPr>
        <p:spPr>
          <a:xfrm>
            <a:off x="863522" y="2905760"/>
            <a:ext cx="7701358" cy="1460077"/>
          </a:xfrm>
          <a:prstGeom prst="rect">
            <a:avLst/>
          </a:prstGeom>
          <a:ln w="12700" cap="flat" cmpd="sng" algn="ctr">
            <a:noFill/>
            <a:prstDash val="solid"/>
            <a:miter lim="800000"/>
          </a:ln>
        </p:spPr>
        <p:style>
          <a:lnRef idx="2">
            <a:schemeClr val="accent6"/>
          </a:lnRef>
          <a:fillRef idx="1">
            <a:schemeClr val="lt1"/>
          </a:fillRef>
          <a:effectRef idx="0">
            <a:schemeClr val="accent6"/>
          </a:effectRef>
          <a:fontRef idx="minor">
            <a:schemeClr val="dk1"/>
          </a:fontRef>
        </p:style>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Font typeface="Arial" panose="020B0604020202020204" pitchFamily="34" charset="0"/>
              <a:buNone/>
            </a:pPr>
            <a:r>
              <a:rPr lang="en-US" sz="2300" b="1" dirty="0">
                <a:solidFill>
                  <a:srgbClr val="000080"/>
                </a:solidFill>
                <a:latin typeface="Consolas" panose="020B0609020204030204" pitchFamily="49" charset="0"/>
              </a:rPr>
              <a:t>class </a:t>
            </a:r>
            <a:r>
              <a:rPr lang="en-US" sz="2300" dirty="0">
                <a:solidFill>
                  <a:srgbClr val="000000"/>
                </a:solidFill>
                <a:latin typeface="Consolas" panose="020B0609020204030204" pitchFamily="49" charset="0"/>
              </a:rPr>
              <a:t>Sequence {</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  </a:t>
            </a:r>
            <a:r>
              <a:rPr lang="en-US" sz="2300" b="1" dirty="0">
                <a:solidFill>
                  <a:srgbClr val="000080"/>
                </a:solidFill>
                <a:latin typeface="Consolas" panose="020B0609020204030204" pitchFamily="49" charset="0"/>
              </a:rPr>
              <a:t>protected volatile long </a:t>
            </a:r>
            <a:r>
              <a:rPr lang="en-US" sz="2300" b="1" dirty="0">
                <a:solidFill>
                  <a:srgbClr val="660E7A"/>
                </a:solidFill>
                <a:latin typeface="Consolas" panose="020B0609020204030204" pitchFamily="49" charset="0"/>
              </a:rPr>
              <a:t>value</a:t>
            </a: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a:t>
            </a:r>
            <a:endParaRPr lang="en-US" sz="2300" dirty="0">
              <a:latin typeface="Consolas" panose="020B0609020204030204" pitchFamily="49" charset="0"/>
            </a:endParaRPr>
          </a:p>
          <a:p>
            <a:pPr marL="0" indent="0">
              <a:buFont typeface="Arial" panose="020B0604020202020204" pitchFamily="34" charset="0"/>
              <a:buNone/>
            </a:pPr>
            <a:endParaRPr lang="en-US" sz="2300" dirty="0">
              <a:latin typeface="Consolas" panose="020B0609020204030204" pitchFamily="49" charset="0"/>
            </a:endParaRPr>
          </a:p>
        </p:txBody>
      </p:sp>
      <p:sp>
        <p:nvSpPr>
          <p:cNvPr id="6" name="Try1"/>
          <p:cNvSpPr txBox="1">
            <a:spLocks/>
          </p:cNvSpPr>
          <p:nvPr/>
        </p:nvSpPr>
        <p:spPr>
          <a:xfrm>
            <a:off x="863522" y="2904702"/>
            <a:ext cx="7701358" cy="1850178"/>
          </a:xfrm>
          <a:prstGeom prst="rect">
            <a:avLst/>
          </a:prstGeom>
          <a:noFill/>
          <a:ln w="12700" cap="flat" cmpd="sng" algn="ctr">
            <a:noFill/>
            <a:prstDash val="solid"/>
            <a:miter lim="800000"/>
          </a:ln>
        </p:spPr>
        <p:style>
          <a:lnRef idx="2">
            <a:schemeClr val="accent6"/>
          </a:lnRef>
          <a:fillRef idx="1">
            <a:schemeClr val="lt1"/>
          </a:fillRef>
          <a:effectRef idx="0">
            <a:schemeClr val="accent6"/>
          </a:effectRef>
          <a:fontRef idx="minor">
            <a:schemeClr val="dk1"/>
          </a:fontRef>
        </p:style>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Font typeface="Arial" panose="020B0604020202020204" pitchFamily="34" charset="0"/>
              <a:buNone/>
            </a:pPr>
            <a:r>
              <a:rPr lang="en-US" sz="2300" b="1" dirty="0">
                <a:solidFill>
                  <a:srgbClr val="000080"/>
                </a:solidFill>
                <a:latin typeface="Consolas" panose="020B0609020204030204" pitchFamily="49" charset="0"/>
              </a:rPr>
              <a:t>class </a:t>
            </a:r>
            <a:r>
              <a:rPr lang="en-US" sz="2300" dirty="0">
                <a:solidFill>
                  <a:srgbClr val="000000"/>
                </a:solidFill>
                <a:latin typeface="Consolas" panose="020B0609020204030204" pitchFamily="49" charset="0"/>
              </a:rPr>
              <a:t>Sequence {</a:t>
            </a:r>
            <a:br>
              <a:rPr lang="en-US" sz="2300" dirty="0">
                <a:solidFill>
                  <a:srgbClr val="000000"/>
                </a:solidFill>
                <a:latin typeface="Consolas" panose="020B0609020204030204" pitchFamily="49" charset="0"/>
              </a:rPr>
            </a:br>
            <a:r>
              <a:rPr lang="en-US" sz="2300" dirty="0">
                <a:solidFill>
                  <a:srgbClr val="FF0000"/>
                </a:solidFill>
                <a:latin typeface="Consolas" panose="020B0609020204030204" pitchFamily="49" charset="0"/>
              </a:rPr>
              <a:t>  </a:t>
            </a:r>
            <a:r>
              <a:rPr lang="en-US" sz="2300" b="1" dirty="0">
                <a:solidFill>
                  <a:srgbClr val="FF0000"/>
                </a:solidFill>
                <a:latin typeface="Consolas" panose="020B0609020204030204" pitchFamily="49" charset="0"/>
              </a:rPr>
              <a:t>protected long </a:t>
            </a:r>
            <a:r>
              <a:rPr lang="en-US" sz="2300" b="1" dirty="0" err="1">
                <a:solidFill>
                  <a:srgbClr val="FF0000"/>
                </a:solidFill>
                <a:latin typeface="Consolas" panose="020B0609020204030204" pitchFamily="49" charset="0"/>
              </a:rPr>
              <a:t>a</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b</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c</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d</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e</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f</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g</a:t>
            </a:r>
            <a:r>
              <a:rPr lang="en-US" sz="2300" dirty="0">
                <a:solidFill>
                  <a:srgbClr val="FF0000"/>
                </a:solidFill>
                <a:latin typeface="Consolas" panose="020B0609020204030204" pitchFamily="49" charset="0"/>
              </a:rPr>
              <a:t>; // pad before</a:t>
            </a:r>
            <a:br>
              <a:rPr lang="en-US" sz="2300" dirty="0">
                <a:solidFill>
                  <a:srgbClr val="FF0000"/>
                </a:solidFill>
                <a:latin typeface="Consolas" panose="020B0609020204030204" pitchFamily="49" charset="0"/>
              </a:rPr>
            </a:br>
            <a:r>
              <a:rPr lang="en-US" sz="2300" dirty="0">
                <a:solidFill>
                  <a:srgbClr val="000000"/>
                </a:solidFill>
                <a:latin typeface="Consolas" panose="020B0609020204030204" pitchFamily="49" charset="0"/>
              </a:rPr>
              <a:t>  </a:t>
            </a:r>
            <a:r>
              <a:rPr lang="en-US" sz="2300" b="1" dirty="0">
                <a:solidFill>
                  <a:srgbClr val="000080"/>
                </a:solidFill>
                <a:latin typeface="Consolas" panose="020B0609020204030204" pitchFamily="49" charset="0"/>
              </a:rPr>
              <a:t>protected volatile long </a:t>
            </a:r>
            <a:r>
              <a:rPr lang="en-US" sz="2300" b="1" dirty="0">
                <a:solidFill>
                  <a:srgbClr val="660E7A"/>
                </a:solidFill>
                <a:latin typeface="Consolas" panose="020B0609020204030204" pitchFamily="49" charset="0"/>
              </a:rPr>
              <a:t>value</a:t>
            </a: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dirty="0">
                <a:solidFill>
                  <a:srgbClr val="FF0000"/>
                </a:solidFill>
                <a:latin typeface="Consolas" panose="020B0609020204030204" pitchFamily="49" charset="0"/>
              </a:rPr>
              <a:t>  </a:t>
            </a:r>
            <a:r>
              <a:rPr lang="en-US" sz="2300" b="1" dirty="0">
                <a:solidFill>
                  <a:srgbClr val="FF0000"/>
                </a:solidFill>
                <a:latin typeface="Consolas" panose="020B0609020204030204" pitchFamily="49" charset="0"/>
              </a:rPr>
              <a:t>protected long </a:t>
            </a:r>
            <a:r>
              <a:rPr lang="en-US" sz="2300" b="1" dirty="0" err="1">
                <a:solidFill>
                  <a:srgbClr val="FF0000"/>
                </a:solidFill>
                <a:latin typeface="Consolas" panose="020B0609020204030204" pitchFamily="49" charset="0"/>
              </a:rPr>
              <a:t>i</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j</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k</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l</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m</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n</a:t>
            </a:r>
            <a:r>
              <a:rPr lang="en-US" sz="2300" dirty="0" err="1">
                <a:solidFill>
                  <a:srgbClr val="FF0000"/>
                </a:solidFill>
                <a:latin typeface="Consolas" panose="020B0609020204030204" pitchFamily="49" charset="0"/>
              </a:rPr>
              <a:t>,</a:t>
            </a:r>
            <a:r>
              <a:rPr lang="en-US" sz="2300" b="1" dirty="0" err="1">
                <a:solidFill>
                  <a:srgbClr val="FF0000"/>
                </a:solidFill>
                <a:latin typeface="Consolas" panose="020B0609020204030204" pitchFamily="49" charset="0"/>
              </a:rPr>
              <a:t>o</a:t>
            </a:r>
            <a:r>
              <a:rPr lang="en-US" sz="2300" dirty="0">
                <a:solidFill>
                  <a:srgbClr val="FF0000"/>
                </a:solidFill>
                <a:latin typeface="Consolas" panose="020B0609020204030204" pitchFamily="49" charset="0"/>
              </a:rPr>
              <a:t>; // pad after</a:t>
            </a:r>
            <a:br>
              <a:rPr lang="en-US" sz="2300" dirty="0">
                <a:solidFill>
                  <a:srgbClr val="FF0000"/>
                </a:solidFill>
                <a:latin typeface="Consolas" panose="020B0609020204030204" pitchFamily="49" charset="0"/>
              </a:rPr>
            </a:br>
            <a:r>
              <a:rPr lang="en-US" sz="2300" dirty="0">
                <a:solidFill>
                  <a:srgbClr val="000000"/>
                </a:solidFill>
                <a:latin typeface="Consolas" panose="020B0609020204030204" pitchFamily="49" charset="0"/>
              </a:rPr>
              <a:t>}</a:t>
            </a:r>
            <a:endParaRPr lang="en-US" sz="2300" dirty="0">
              <a:latin typeface="Consolas" panose="020B0609020204030204" pitchFamily="49" charset="0"/>
            </a:endParaRPr>
          </a:p>
          <a:p>
            <a:pPr marL="0" indent="0">
              <a:buFont typeface="Arial" panose="020B0604020202020204" pitchFamily="34" charset="0"/>
              <a:buNone/>
            </a:pPr>
            <a:endParaRPr lang="en-US" sz="2300" dirty="0">
              <a:latin typeface="Consolas" panose="020B0609020204030204" pitchFamily="49" charset="0"/>
            </a:endParaRPr>
          </a:p>
        </p:txBody>
      </p:sp>
      <p:sp>
        <p:nvSpPr>
          <p:cNvPr id="7" name="Is Enough"/>
          <p:cNvSpPr txBox="1">
            <a:spLocks/>
          </p:cNvSpPr>
          <p:nvPr/>
        </p:nvSpPr>
        <p:spPr>
          <a:xfrm>
            <a:off x="678180" y="4754881"/>
            <a:ext cx="7886700" cy="5791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Is this enough?</a:t>
            </a:r>
          </a:p>
        </p:txBody>
      </p:sp>
      <p:sp>
        <p:nvSpPr>
          <p:cNvPr id="15" name="No!"/>
          <p:cNvSpPr txBox="1">
            <a:spLocks/>
          </p:cNvSpPr>
          <p:nvPr/>
        </p:nvSpPr>
        <p:spPr>
          <a:xfrm>
            <a:off x="678180" y="5356858"/>
            <a:ext cx="7886700" cy="92202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solidFill>
                  <a:srgbClr val="FF0000"/>
                </a:solidFill>
              </a:rPr>
              <a:t>No!</a:t>
            </a:r>
            <a:r>
              <a:rPr lang="en-US" dirty="0"/>
              <a:t> – Class loader aggressive optimization layouts </a:t>
            </a:r>
            <a:r>
              <a:rPr lang="en-US" i="1" dirty="0">
                <a:latin typeface="Consolas" panose="020B0609020204030204" pitchFamily="49" charset="0"/>
              </a:rPr>
              <a:t>value</a:t>
            </a:r>
            <a:r>
              <a:rPr lang="en-US" dirty="0"/>
              <a:t> to before </a:t>
            </a:r>
            <a:r>
              <a:rPr lang="en-US" i="1" dirty="0">
                <a:latin typeface="Consolas" panose="020B0609020204030204" pitchFamily="49" charset="0"/>
              </a:rPr>
              <a:t>a</a:t>
            </a:r>
            <a:r>
              <a:rPr lang="en-US" dirty="0"/>
              <a:t>.</a:t>
            </a:r>
            <a:endParaRPr lang="en-US" dirty="0">
              <a:solidFill>
                <a:srgbClr val="FF0000"/>
              </a:solidFill>
            </a:endParaRPr>
          </a:p>
        </p:txBody>
      </p:sp>
      <p:sp>
        <p:nvSpPr>
          <p:cNvPr id="5" name="Rectangle 4"/>
          <p:cNvSpPr/>
          <p:nvPr/>
        </p:nvSpPr>
        <p:spPr>
          <a:xfrm>
            <a:off x="5775960" y="4577077"/>
            <a:ext cx="1016000" cy="543560"/>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sz="2800" dirty="0"/>
              <a:t>value</a:t>
            </a:r>
          </a:p>
        </p:txBody>
      </p:sp>
      <p:sp>
        <p:nvSpPr>
          <p:cNvPr id="14" name="Rectangle 13"/>
          <p:cNvSpPr/>
          <p:nvPr/>
        </p:nvSpPr>
        <p:spPr>
          <a:xfrm>
            <a:off x="4003040" y="4577077"/>
            <a:ext cx="1772920" cy="543560"/>
          </a:xfrm>
          <a:prstGeom prst="rect">
            <a:avLst/>
          </a:prstGeom>
          <a:solidFill>
            <a:srgbClr val="FF757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latin typeface="Consolas" panose="020B0609020204030204" pitchFamily="49" charset="0"/>
              </a:rPr>
              <a:t>a-g</a:t>
            </a:r>
          </a:p>
        </p:txBody>
      </p:sp>
      <p:sp>
        <p:nvSpPr>
          <p:cNvPr id="16" name="Rectangle 15"/>
          <p:cNvSpPr/>
          <p:nvPr/>
        </p:nvSpPr>
        <p:spPr>
          <a:xfrm>
            <a:off x="6791960" y="4577077"/>
            <a:ext cx="1772920" cy="543560"/>
          </a:xfrm>
          <a:prstGeom prst="rect">
            <a:avLst/>
          </a:prstGeom>
          <a:solidFill>
            <a:srgbClr val="FF757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latin typeface="Consolas" panose="020B0609020204030204" pitchFamily="49" charset="0"/>
              </a:rPr>
              <a:t>i</a:t>
            </a:r>
            <a:r>
              <a:rPr lang="en-US" sz="2800" dirty="0">
                <a:latin typeface="Consolas" panose="020B0609020204030204" pitchFamily="49" charset="0"/>
              </a:rPr>
              <a:t>-o</a:t>
            </a:r>
          </a:p>
        </p:txBody>
      </p:sp>
      <p:graphicFrame>
        <p:nvGraphicFramePr>
          <p:cNvPr id="9" name="AEContents"/>
          <p:cNvGraphicFramePr/>
          <p:nvPr>
            <p:extLst>
              <p:ext uri="{D42A27DB-BD31-4B8C-83A1-F6EECF244321}">
                <p14:modId xmlns:p14="http://schemas.microsoft.com/office/powerpoint/2010/main" val="413054213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66972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0"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par>
                                <p:cTn id="15" presetID="10" presetClass="exit" presetSubtype="0" fill="hold" grpId="1" nodeType="withEffect">
                                  <p:stCondLst>
                                    <p:cond delay="0"/>
                                  </p:stCondLst>
                                  <p:childTnLst>
                                    <p:animEffect transition="out" filter="fade">
                                      <p:cBhvr>
                                        <p:cTn id="16" dur="500"/>
                                        <p:tgtEl>
                                          <p:spTgt spid="13"/>
                                        </p:tgtEl>
                                      </p:cBhvr>
                                    </p:animEffect>
                                    <p:set>
                                      <p:cBhvr>
                                        <p:cTn id="17" dur="1" fill="hold">
                                          <p:stCondLst>
                                            <p:cond delay="499"/>
                                          </p:stCondLst>
                                        </p:cTn>
                                        <p:tgtEl>
                                          <p:spTgt spid="13"/>
                                        </p:tgtEl>
                                        <p:attrNameLst>
                                          <p:attrName>style.visibility</p:attrName>
                                        </p:attrNameLst>
                                      </p:cBhvr>
                                      <p:to>
                                        <p:strVal val="hidden"/>
                                      </p:to>
                                    </p:set>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xEl>
                                              <p:pRg st="0" end="0"/>
                                            </p:txEl>
                                          </p:spTgt>
                                        </p:tgtEl>
                                        <p:attrNameLst>
                                          <p:attrName>style.visibility</p:attrName>
                                        </p:attrNameLst>
                                      </p:cBhvr>
                                      <p:to>
                                        <p:strVal val="visible"/>
                                      </p:to>
                                    </p:set>
                                    <p:animEffect transition="in" filter="fade">
                                      <p:cBhvr>
                                        <p:cTn id="31" dur="500"/>
                                        <p:tgtEl>
                                          <p:spTgt spid="15">
                                            <p:txEl>
                                              <p:pRg st="0" end="0"/>
                                            </p:txEl>
                                          </p:spTgt>
                                        </p:tgtEl>
                                      </p:cBhvr>
                                    </p:animEffect>
                                  </p:childTnLst>
                                </p:cTn>
                              </p:par>
                              <p:par>
                                <p:cTn id="32" presetID="42" presetClass="path" presetSubtype="0" accel="50000" decel="50000" fill="hold" grpId="1" nodeType="withEffect">
                                  <p:stCondLst>
                                    <p:cond delay="0"/>
                                  </p:stCondLst>
                                  <p:childTnLst>
                                    <p:animMotion origin="layout" path="M -2.77778E-6 -4.44444E-6 L -0.19323 0.00047 " pathEditMode="relative" rAng="0" ptsTypes="AA">
                                      <p:cBhvr>
                                        <p:cTn id="33" dur="2000" fill="hold"/>
                                        <p:tgtEl>
                                          <p:spTgt spid="5"/>
                                        </p:tgtEl>
                                        <p:attrNameLst>
                                          <p:attrName>ppt_x</p:attrName>
                                          <p:attrName>ppt_y</p:attrName>
                                        </p:attrNameLst>
                                      </p:cBhvr>
                                      <p:rCtr x="-9670" y="23"/>
                                    </p:animMotion>
                                  </p:childTnLst>
                                </p:cTn>
                              </p:par>
                              <p:par>
                                <p:cTn id="34" presetID="42" presetClass="path" presetSubtype="0" accel="50000" decel="50000" fill="hold" grpId="1" nodeType="withEffect">
                                  <p:stCondLst>
                                    <p:cond delay="0"/>
                                  </p:stCondLst>
                                  <p:childTnLst>
                                    <p:animMotion origin="layout" path="M -2.22222E-6 -4.44444E-6 L 0.11077 0.00047 " pathEditMode="relative" rAng="0" ptsTypes="AA">
                                      <p:cBhvr>
                                        <p:cTn id="35" dur="2000" fill="hold"/>
                                        <p:tgtEl>
                                          <p:spTgt spid="14"/>
                                        </p:tgtEl>
                                        <p:attrNameLst>
                                          <p:attrName>ppt_x</p:attrName>
                                          <p:attrName>ppt_y</p:attrName>
                                        </p:attrNameLst>
                                      </p:cBhvr>
                                      <p:rCtr x="5538"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6" grpId="0"/>
      <p:bldP spid="7" grpId="0"/>
      <p:bldP spid="5" grpId="0" animBg="1"/>
      <p:bldP spid="5" grpId="1" animBg="1"/>
      <p:bldP spid="14" grpId="0" animBg="1"/>
      <p:bldP spid="14" grpId="1" animBg="1"/>
      <p:bldP spid="16"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Disruptor &amp; Spring Reactor</a:t>
            </a:r>
          </a:p>
        </p:txBody>
      </p:sp>
      <p:sp>
        <p:nvSpPr>
          <p:cNvPr id="10" name="Content Placeholder 9"/>
          <p:cNvSpPr>
            <a:spLocks noGrp="1"/>
          </p:cNvSpPr>
          <p:nvPr>
            <p:ph idx="1"/>
          </p:nvPr>
        </p:nvSpPr>
        <p:spPr>
          <a:xfrm>
            <a:off x="628650" y="1825625"/>
            <a:ext cx="7886700" cy="1461135"/>
          </a:xfrm>
        </p:spPr>
        <p:txBody>
          <a:bodyPr/>
          <a:lstStyle/>
          <a:p>
            <a:r>
              <a:rPr lang="en-US" dirty="0"/>
              <a:t>A complex hierarchy forces field order</a:t>
            </a:r>
          </a:p>
        </p:txBody>
      </p:sp>
      <p:sp>
        <p:nvSpPr>
          <p:cNvPr id="13" name="Content Placeholder 5"/>
          <p:cNvSpPr txBox="1">
            <a:spLocks/>
          </p:cNvSpPr>
          <p:nvPr/>
        </p:nvSpPr>
        <p:spPr>
          <a:xfrm>
            <a:off x="894002" y="2402840"/>
            <a:ext cx="7701358" cy="2812626"/>
          </a:xfrm>
          <a:prstGeom prst="rect">
            <a:avLst/>
          </a:prstGeom>
          <a:ln w="12700" cap="flat" cmpd="sng" algn="ctr">
            <a:noFill/>
            <a:prstDash val="solid"/>
            <a:miter lim="800000"/>
          </a:ln>
        </p:spPr>
        <p:style>
          <a:lnRef idx="2">
            <a:schemeClr val="accent6"/>
          </a:lnRef>
          <a:fillRef idx="1">
            <a:schemeClr val="lt1"/>
          </a:fillRef>
          <a:effectRef idx="0">
            <a:schemeClr val="accent6"/>
          </a:effectRef>
          <a:fontRef idx="minor">
            <a:schemeClr val="dk1"/>
          </a:fontRef>
        </p:style>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dk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dk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dk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dk1"/>
                </a:solidFill>
                <a:latin typeface="+mn-lt"/>
                <a:ea typeface="+mn-ea"/>
                <a:cs typeface="+mn-cs"/>
              </a:defRPr>
            </a:lvl9pPr>
          </a:lstStyle>
          <a:p>
            <a:pPr marL="0" indent="0">
              <a:buNone/>
            </a:pPr>
            <a:r>
              <a:rPr lang="en-US" sz="2300" b="1" dirty="0">
                <a:solidFill>
                  <a:srgbClr val="000080"/>
                </a:solidFill>
                <a:latin typeface="Consolas" panose="020B0609020204030204" pitchFamily="49" charset="0"/>
              </a:rPr>
              <a:t>class </a:t>
            </a:r>
            <a:r>
              <a:rPr lang="en-US" sz="2300" dirty="0" err="1">
                <a:solidFill>
                  <a:srgbClr val="000000"/>
                </a:solidFill>
                <a:latin typeface="Consolas" panose="020B0609020204030204" pitchFamily="49" charset="0"/>
              </a:rPr>
              <a:t>LhsPadding</a:t>
            </a:r>
            <a:r>
              <a:rPr lang="en-US" sz="2300" dirty="0">
                <a:solidFill>
                  <a:srgbClr val="000000"/>
                </a:solidFill>
                <a:latin typeface="Consolas" panose="020B0609020204030204" pitchFamily="49" charset="0"/>
              </a:rPr>
              <a:t> {</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  </a:t>
            </a:r>
            <a:r>
              <a:rPr lang="en-US" sz="2300" b="1" dirty="0">
                <a:solidFill>
                  <a:srgbClr val="000080"/>
                </a:solidFill>
                <a:latin typeface="Consolas" panose="020B0609020204030204" pitchFamily="49" charset="0"/>
              </a:rPr>
              <a:t>protected long </a:t>
            </a:r>
            <a:r>
              <a:rPr lang="en-US" sz="2300" b="1" dirty="0" err="1">
                <a:solidFill>
                  <a:srgbClr val="660E7A"/>
                </a:solidFill>
                <a:latin typeface="Consolas" panose="020B0609020204030204" pitchFamily="49" charset="0"/>
              </a:rPr>
              <a:t>a</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b</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c</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d</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e</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f</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g</a:t>
            </a: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b="1" dirty="0">
                <a:solidFill>
                  <a:srgbClr val="000080"/>
                </a:solidFill>
                <a:latin typeface="Consolas" panose="020B0609020204030204" pitchFamily="49" charset="0"/>
              </a:rPr>
              <a:t>class </a:t>
            </a:r>
            <a:r>
              <a:rPr lang="en-US" sz="2300" dirty="0">
                <a:solidFill>
                  <a:srgbClr val="000000"/>
                </a:solidFill>
                <a:latin typeface="Consolas" panose="020B0609020204030204" pitchFamily="49" charset="0"/>
              </a:rPr>
              <a:t>Value </a:t>
            </a:r>
            <a:r>
              <a:rPr lang="en-US" sz="2300" b="1" dirty="0">
                <a:solidFill>
                  <a:srgbClr val="000080"/>
                </a:solidFill>
                <a:latin typeface="Consolas" panose="020B0609020204030204" pitchFamily="49" charset="0"/>
              </a:rPr>
              <a:t>extends </a:t>
            </a:r>
            <a:r>
              <a:rPr lang="en-US" sz="2300" dirty="0" err="1">
                <a:solidFill>
                  <a:srgbClr val="000000"/>
                </a:solidFill>
                <a:latin typeface="Consolas" panose="020B0609020204030204" pitchFamily="49" charset="0"/>
              </a:rPr>
              <a:t>LhsPadding</a:t>
            </a:r>
            <a:r>
              <a:rPr lang="en-US" sz="2300" dirty="0">
                <a:solidFill>
                  <a:srgbClr val="000000"/>
                </a:solidFill>
                <a:latin typeface="Consolas" panose="020B0609020204030204" pitchFamily="49" charset="0"/>
              </a:rPr>
              <a:t> {</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  </a:t>
            </a:r>
            <a:r>
              <a:rPr lang="en-US" sz="2300" b="1" dirty="0">
                <a:solidFill>
                  <a:srgbClr val="000080"/>
                </a:solidFill>
                <a:latin typeface="Consolas" panose="020B0609020204030204" pitchFamily="49" charset="0"/>
              </a:rPr>
              <a:t>protected volatile long </a:t>
            </a:r>
            <a:r>
              <a:rPr lang="en-US" sz="2300" b="1" dirty="0">
                <a:solidFill>
                  <a:srgbClr val="660E7A"/>
                </a:solidFill>
                <a:latin typeface="Consolas" panose="020B0609020204030204" pitchFamily="49" charset="0"/>
              </a:rPr>
              <a:t>value</a:t>
            </a: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b="1" dirty="0">
                <a:solidFill>
                  <a:srgbClr val="000080"/>
                </a:solidFill>
                <a:latin typeface="Consolas" panose="020B0609020204030204" pitchFamily="49" charset="0"/>
              </a:rPr>
              <a:t>class </a:t>
            </a:r>
            <a:r>
              <a:rPr lang="en-US" sz="2300" dirty="0" err="1">
                <a:solidFill>
                  <a:srgbClr val="000000"/>
                </a:solidFill>
                <a:latin typeface="Consolas" panose="020B0609020204030204" pitchFamily="49" charset="0"/>
              </a:rPr>
              <a:t>RhsPadding</a:t>
            </a:r>
            <a:r>
              <a:rPr lang="en-US" sz="2300" dirty="0">
                <a:solidFill>
                  <a:srgbClr val="000000"/>
                </a:solidFill>
                <a:latin typeface="Consolas" panose="020B0609020204030204" pitchFamily="49" charset="0"/>
              </a:rPr>
              <a:t> </a:t>
            </a:r>
            <a:r>
              <a:rPr lang="en-US" sz="2300" b="1" dirty="0">
                <a:solidFill>
                  <a:srgbClr val="000080"/>
                </a:solidFill>
                <a:latin typeface="Consolas" panose="020B0609020204030204" pitchFamily="49" charset="0"/>
              </a:rPr>
              <a:t>extends </a:t>
            </a:r>
            <a:r>
              <a:rPr lang="en-US" sz="2300" dirty="0">
                <a:solidFill>
                  <a:srgbClr val="000000"/>
                </a:solidFill>
                <a:latin typeface="Consolas" panose="020B0609020204030204" pitchFamily="49" charset="0"/>
              </a:rPr>
              <a:t>Value {</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  </a:t>
            </a:r>
            <a:r>
              <a:rPr lang="en-US" sz="2300" b="1" dirty="0">
                <a:solidFill>
                  <a:srgbClr val="000080"/>
                </a:solidFill>
                <a:latin typeface="Consolas" panose="020B0609020204030204" pitchFamily="49" charset="0"/>
              </a:rPr>
              <a:t>protected long </a:t>
            </a:r>
            <a:r>
              <a:rPr lang="en-US" sz="2300" b="1" dirty="0" err="1">
                <a:solidFill>
                  <a:srgbClr val="660E7A"/>
                </a:solidFill>
                <a:latin typeface="Consolas" panose="020B0609020204030204" pitchFamily="49" charset="0"/>
              </a:rPr>
              <a:t>i</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j</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k</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l</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m</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n</a:t>
            </a:r>
            <a:r>
              <a:rPr lang="en-US" sz="2300" dirty="0" err="1">
                <a:solidFill>
                  <a:srgbClr val="000000"/>
                </a:solidFill>
                <a:latin typeface="Consolas" panose="020B0609020204030204" pitchFamily="49" charset="0"/>
              </a:rPr>
              <a:t>,</a:t>
            </a:r>
            <a:r>
              <a:rPr lang="en-US" sz="2300" b="1" dirty="0" err="1">
                <a:solidFill>
                  <a:srgbClr val="660E7A"/>
                </a:solidFill>
                <a:latin typeface="Consolas" panose="020B0609020204030204" pitchFamily="49" charset="0"/>
              </a:rPr>
              <a:t>o</a:t>
            </a: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a:t>
            </a:r>
            <a:br>
              <a:rPr lang="en-US" sz="2300" dirty="0">
                <a:solidFill>
                  <a:srgbClr val="000000"/>
                </a:solidFill>
                <a:latin typeface="Consolas" panose="020B0609020204030204" pitchFamily="49" charset="0"/>
              </a:rPr>
            </a:br>
            <a:r>
              <a:rPr lang="en-US" sz="2300" b="1" dirty="0">
                <a:solidFill>
                  <a:srgbClr val="000080"/>
                </a:solidFill>
                <a:latin typeface="Consolas" panose="020B0609020204030204" pitchFamily="49" charset="0"/>
              </a:rPr>
              <a:t>class </a:t>
            </a:r>
            <a:r>
              <a:rPr lang="en-US" sz="2300" dirty="0">
                <a:solidFill>
                  <a:srgbClr val="000000"/>
                </a:solidFill>
                <a:latin typeface="Consolas" panose="020B0609020204030204" pitchFamily="49" charset="0"/>
              </a:rPr>
              <a:t>Sequence </a:t>
            </a:r>
            <a:r>
              <a:rPr lang="en-US" sz="2300" b="1" dirty="0">
                <a:solidFill>
                  <a:srgbClr val="000080"/>
                </a:solidFill>
                <a:latin typeface="Consolas" panose="020B0609020204030204" pitchFamily="49" charset="0"/>
              </a:rPr>
              <a:t>extends </a:t>
            </a:r>
            <a:r>
              <a:rPr lang="en-US" sz="2300" dirty="0" err="1">
                <a:solidFill>
                  <a:srgbClr val="000000"/>
                </a:solidFill>
                <a:latin typeface="Consolas" panose="020B0609020204030204" pitchFamily="49" charset="0"/>
              </a:rPr>
              <a:t>RhsPadding</a:t>
            </a:r>
            <a:r>
              <a:rPr lang="en-US" sz="2300" dirty="0">
                <a:solidFill>
                  <a:srgbClr val="000000"/>
                </a:solidFill>
                <a:latin typeface="Consolas" panose="020B0609020204030204" pitchFamily="49" charset="0"/>
              </a:rPr>
              <a:t> {</a:t>
            </a:r>
            <a:br>
              <a:rPr lang="en-US" sz="2300" dirty="0">
                <a:solidFill>
                  <a:srgbClr val="000000"/>
                </a:solidFill>
                <a:latin typeface="Consolas" panose="020B0609020204030204" pitchFamily="49" charset="0"/>
              </a:rPr>
            </a:br>
            <a:r>
              <a:rPr lang="en-US" sz="2300" dirty="0">
                <a:solidFill>
                  <a:srgbClr val="000000"/>
                </a:solidFill>
                <a:latin typeface="Consolas" panose="020B0609020204030204" pitchFamily="49" charset="0"/>
              </a:rPr>
              <a:t>    </a:t>
            </a:r>
            <a:r>
              <a:rPr lang="en-US" sz="2300" i="1" dirty="0">
                <a:solidFill>
                  <a:srgbClr val="808080"/>
                </a:solidFill>
                <a:latin typeface="Consolas" panose="020B0609020204030204" pitchFamily="49" charset="0"/>
              </a:rPr>
              <a:t>// actual work</a:t>
            </a:r>
            <a:br>
              <a:rPr lang="en-US" sz="2300" i="1" dirty="0">
                <a:solidFill>
                  <a:srgbClr val="808080"/>
                </a:solidFill>
                <a:latin typeface="Consolas" panose="020B0609020204030204" pitchFamily="49" charset="0"/>
              </a:rPr>
            </a:br>
            <a:r>
              <a:rPr lang="en-US" sz="2300" dirty="0">
                <a:solidFill>
                  <a:srgbClr val="000000"/>
                </a:solidFill>
                <a:latin typeface="Consolas" panose="020B0609020204030204" pitchFamily="49" charset="0"/>
              </a:rPr>
              <a:t>}</a:t>
            </a:r>
            <a:endParaRPr lang="en-US" sz="2300" dirty="0">
              <a:latin typeface="Consolas" panose="020B0609020204030204" pitchFamily="49" charset="0"/>
            </a:endParaRPr>
          </a:p>
          <a:p>
            <a:pPr marL="0" indent="0">
              <a:buFont typeface="Arial" panose="020B0604020202020204" pitchFamily="34" charset="0"/>
              <a:buNone/>
            </a:pPr>
            <a:endParaRPr lang="en-US" sz="2300" dirty="0">
              <a:latin typeface="Consolas" panose="020B0609020204030204" pitchFamily="49" charset="0"/>
            </a:endParaRPr>
          </a:p>
        </p:txBody>
      </p:sp>
      <p:graphicFrame>
        <p:nvGraphicFramePr>
          <p:cNvPr id="3" name="AEContents"/>
          <p:cNvGraphicFramePr/>
          <p:nvPr>
            <p:extLst>
              <p:ext uri="{D42A27DB-BD31-4B8C-83A1-F6EECF244321}">
                <p14:modId xmlns:p14="http://schemas.microsoft.com/office/powerpoint/2010/main" val="310489518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992083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HL2"/>
          <p:cNvSpPr/>
          <p:nvPr/>
        </p:nvSpPr>
        <p:spPr>
          <a:xfrm>
            <a:off x="3697817"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HL3"/>
          <p:cNvSpPr/>
          <p:nvPr/>
        </p:nvSpPr>
        <p:spPr>
          <a:xfrm>
            <a:off x="3232361"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HL1"/>
          <p:cNvSpPr/>
          <p:nvPr/>
        </p:nvSpPr>
        <p:spPr>
          <a:xfrm>
            <a:off x="7942583"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HL1"/>
          <p:cNvSpPr/>
          <p:nvPr/>
        </p:nvSpPr>
        <p:spPr>
          <a:xfrm>
            <a:off x="2298699"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HL1"/>
          <p:cNvSpPr/>
          <p:nvPr/>
        </p:nvSpPr>
        <p:spPr>
          <a:xfrm>
            <a:off x="2768600"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L1"/>
          <p:cNvSpPr/>
          <p:nvPr/>
        </p:nvSpPr>
        <p:spPr>
          <a:xfrm>
            <a:off x="4174067"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HL1"/>
          <p:cNvSpPr/>
          <p:nvPr/>
        </p:nvSpPr>
        <p:spPr>
          <a:xfrm>
            <a:off x="5126567"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HL1"/>
          <p:cNvSpPr/>
          <p:nvPr/>
        </p:nvSpPr>
        <p:spPr>
          <a:xfrm>
            <a:off x="5593081"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HL1"/>
          <p:cNvSpPr/>
          <p:nvPr/>
        </p:nvSpPr>
        <p:spPr>
          <a:xfrm>
            <a:off x="6059595"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HL1"/>
          <p:cNvSpPr/>
          <p:nvPr/>
        </p:nvSpPr>
        <p:spPr>
          <a:xfrm>
            <a:off x="6526109"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HL1"/>
          <p:cNvSpPr/>
          <p:nvPr/>
        </p:nvSpPr>
        <p:spPr>
          <a:xfrm>
            <a:off x="6992623"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HL1"/>
          <p:cNvSpPr/>
          <p:nvPr/>
        </p:nvSpPr>
        <p:spPr>
          <a:xfrm>
            <a:off x="7459136"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L1"/>
          <p:cNvSpPr/>
          <p:nvPr/>
        </p:nvSpPr>
        <p:spPr>
          <a:xfrm>
            <a:off x="1828800" y="2497667"/>
            <a:ext cx="397933" cy="19981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Disruptor + Spring Reactor</a:t>
            </a:r>
          </a:p>
        </p:txBody>
      </p:sp>
      <p:graphicFrame>
        <p:nvGraphicFramePr>
          <p:cNvPr id="13" name="Content Placeholder 12"/>
          <p:cNvGraphicFramePr>
            <a:graphicFrameLocks noGrp="1"/>
          </p:cNvGraphicFramePr>
          <p:nvPr>
            <p:ph idx="1"/>
            <p:extLst>
              <p:ext uri="{D42A27DB-BD31-4B8C-83A1-F6EECF244321}">
                <p14:modId xmlns:p14="http://schemas.microsoft.com/office/powerpoint/2010/main" val="1704950589"/>
              </p:ext>
            </p:extLst>
          </p:nvPr>
        </p:nvGraphicFramePr>
        <p:xfrm>
          <a:off x="628650" y="1821392"/>
          <a:ext cx="7886700" cy="4351338"/>
        </p:xfrm>
        <a:graphic>
          <a:graphicData uri="http://schemas.openxmlformats.org/drawingml/2006/chart">
            <c:chart xmlns:c="http://schemas.openxmlformats.org/drawingml/2006/chart" xmlns:r="http://schemas.openxmlformats.org/officeDocument/2006/relationships" r:id="rId3"/>
          </a:graphicData>
        </a:graphic>
      </p:graphicFrame>
      <p:sp>
        <p:nvSpPr>
          <p:cNvPr id="31" name="HL1-Text"/>
          <p:cNvSpPr txBox="1"/>
          <p:nvPr/>
        </p:nvSpPr>
        <p:spPr>
          <a:xfrm>
            <a:off x="2078567" y="4918766"/>
            <a:ext cx="4986866" cy="830997"/>
          </a:xfrm>
          <a:prstGeom prst="rect">
            <a:avLst/>
          </a:prstGeom>
          <a:solidFill>
            <a:schemeClr val="bg1">
              <a:lumMod val="95000"/>
              <a:alpha val="75000"/>
            </a:schemeClr>
          </a:solidFill>
        </p:spPr>
        <p:txBody>
          <a:bodyPr wrap="square" rtlCol="0">
            <a:spAutoFit/>
          </a:bodyPr>
          <a:lstStyle/>
          <a:p>
            <a:pPr algn="ctr"/>
            <a:r>
              <a:rPr lang="en-US" sz="2400" dirty="0">
                <a:solidFill>
                  <a:srgbClr val="002060"/>
                </a:solidFill>
                <a:latin typeface="Segoe UI Semibold" panose="020B0702040204020203" pitchFamily="34" charset="0"/>
                <a:cs typeface="Segoe UI Semibold" panose="020B0702040204020203" pitchFamily="34" charset="0"/>
              </a:rPr>
              <a:t>R</a:t>
            </a:r>
            <a:r>
              <a:rPr lang="en-US" sz="2400" cap="small" dirty="0">
                <a:solidFill>
                  <a:srgbClr val="002060"/>
                </a:solidFill>
                <a:latin typeface="Segoe UI Semibold" panose="020B0702040204020203" pitchFamily="34" charset="0"/>
                <a:cs typeface="Segoe UI Semibold" panose="020B0702040204020203" pitchFamily="34" charset="0"/>
              </a:rPr>
              <a:t>emix</a:t>
            </a:r>
            <a:r>
              <a:rPr lang="en-US" sz="2400" dirty="0">
                <a:latin typeface="Segoe UI Semibold" panose="020B0702040204020203" pitchFamily="34" charset="0"/>
                <a:cs typeface="Segoe UI Semibold" panose="020B0702040204020203" pitchFamily="34" charset="0"/>
              </a:rPr>
              <a:t> performs as well as </a:t>
            </a:r>
            <a:r>
              <a:rPr lang="en-US" sz="2400" dirty="0">
                <a:solidFill>
                  <a:srgbClr val="8E0000"/>
                </a:solidFill>
                <a:latin typeface="Segoe UI Semibold" panose="020B0702040204020203" pitchFamily="34" charset="0"/>
                <a:cs typeface="Segoe UI Semibold" panose="020B0702040204020203" pitchFamily="34" charset="0"/>
              </a:rPr>
              <a:t>manual fixes</a:t>
            </a:r>
            <a:r>
              <a:rPr lang="en-US" sz="2400" dirty="0">
                <a:latin typeface="Segoe UI Semibold" panose="020B0702040204020203" pitchFamily="34" charset="0"/>
                <a:cs typeface="Segoe UI Semibold" panose="020B0702040204020203" pitchFamily="34" charset="0"/>
              </a:rPr>
              <a:t> in most cases</a:t>
            </a:r>
          </a:p>
        </p:txBody>
      </p:sp>
      <p:sp>
        <p:nvSpPr>
          <p:cNvPr id="32" name="HL2-Text"/>
          <p:cNvSpPr txBox="1"/>
          <p:nvPr/>
        </p:nvSpPr>
        <p:spPr>
          <a:xfrm>
            <a:off x="2078567" y="4918766"/>
            <a:ext cx="4986866" cy="830997"/>
          </a:xfrm>
          <a:prstGeom prst="rect">
            <a:avLst/>
          </a:prstGeom>
          <a:solidFill>
            <a:schemeClr val="bg1">
              <a:lumMod val="95000"/>
              <a:alpha val="75000"/>
            </a:schemeClr>
          </a:solidFill>
        </p:spPr>
        <p:txBody>
          <a:bodyPr wrap="square" rtlCol="0">
            <a:spAutoFit/>
          </a:bodyPr>
          <a:lstStyle/>
          <a:p>
            <a:pPr algn="ctr"/>
            <a:r>
              <a:rPr lang="en-US" sz="2400" dirty="0">
                <a:solidFill>
                  <a:srgbClr val="002060"/>
                </a:solidFill>
                <a:latin typeface="Segoe UI Semibold" panose="020B0702040204020203" pitchFamily="34" charset="0"/>
                <a:cs typeface="Segoe UI Semibold" panose="020B0702040204020203" pitchFamily="34" charset="0"/>
              </a:rPr>
              <a:t>R</a:t>
            </a:r>
            <a:r>
              <a:rPr lang="en-US" sz="2400" cap="small" dirty="0">
                <a:solidFill>
                  <a:srgbClr val="002060"/>
                </a:solidFill>
                <a:latin typeface="Segoe UI Semibold" panose="020B0702040204020203" pitchFamily="34" charset="0"/>
                <a:cs typeface="Segoe UI Semibold" panose="020B0702040204020203" pitchFamily="34" charset="0"/>
              </a:rPr>
              <a:t>emix</a:t>
            </a:r>
            <a:r>
              <a:rPr lang="en-US" sz="2400" dirty="0">
                <a:latin typeface="Segoe UI Semibold" panose="020B0702040204020203" pitchFamily="34" charset="0"/>
                <a:cs typeface="Segoe UI Semibold" panose="020B0702040204020203" pitchFamily="34" charset="0"/>
              </a:rPr>
              <a:t> repair threshold is adjustable</a:t>
            </a:r>
          </a:p>
        </p:txBody>
      </p:sp>
      <p:sp>
        <p:nvSpPr>
          <p:cNvPr id="35" name="HL3-Text"/>
          <p:cNvSpPr txBox="1"/>
          <p:nvPr/>
        </p:nvSpPr>
        <p:spPr>
          <a:xfrm>
            <a:off x="2078567" y="4918765"/>
            <a:ext cx="4986866" cy="830997"/>
          </a:xfrm>
          <a:prstGeom prst="rect">
            <a:avLst/>
          </a:prstGeom>
          <a:solidFill>
            <a:schemeClr val="bg1">
              <a:lumMod val="95000"/>
              <a:alpha val="75000"/>
            </a:schemeClr>
          </a:solidFill>
        </p:spPr>
        <p:txBody>
          <a:bodyPr wrap="square" rtlCol="0">
            <a:spAutoFit/>
          </a:bodyPr>
          <a:lstStyle/>
          <a:p>
            <a:pPr algn="ctr"/>
            <a:r>
              <a:rPr lang="en-US" sz="2400" dirty="0">
                <a:solidFill>
                  <a:srgbClr val="002060"/>
                </a:solidFill>
                <a:latin typeface="Segoe UI Semibold" panose="020B0702040204020203" pitchFamily="34" charset="0"/>
                <a:cs typeface="Segoe UI Semibold" panose="020B0702040204020203" pitchFamily="34" charset="0"/>
              </a:rPr>
              <a:t>R</a:t>
            </a:r>
            <a:r>
              <a:rPr lang="en-US" sz="2400" cap="small" dirty="0">
                <a:solidFill>
                  <a:srgbClr val="002060"/>
                </a:solidFill>
                <a:latin typeface="Segoe UI Semibold" panose="020B0702040204020203" pitchFamily="34" charset="0"/>
                <a:cs typeface="Segoe UI Semibold" panose="020B0702040204020203" pitchFamily="34" charset="0"/>
              </a:rPr>
              <a:t>emix</a:t>
            </a:r>
            <a:r>
              <a:rPr lang="en-US" sz="2400" dirty="0">
                <a:latin typeface="Segoe UI Semibold" panose="020B0702040204020203" pitchFamily="34" charset="0"/>
                <a:cs typeface="Segoe UI Semibold" panose="020B0702040204020203" pitchFamily="34" charset="0"/>
              </a:rPr>
              <a:t> outperforms when </a:t>
            </a:r>
            <a:r>
              <a:rPr lang="en-US" sz="2400" dirty="0">
                <a:solidFill>
                  <a:srgbClr val="8E0000"/>
                </a:solidFill>
                <a:latin typeface="Segoe UI Semibold" panose="020B0702040204020203" pitchFamily="34" charset="0"/>
                <a:cs typeface="Segoe UI Semibold" panose="020B0702040204020203" pitchFamily="34" charset="0"/>
              </a:rPr>
              <a:t>manual fix</a:t>
            </a:r>
            <a:r>
              <a:rPr lang="en-US" sz="2400" dirty="0">
                <a:latin typeface="Segoe UI Semibold" panose="020B0702040204020203" pitchFamily="34" charset="0"/>
                <a:cs typeface="Segoe UI Semibold" panose="020B0702040204020203" pitchFamily="34" charset="0"/>
              </a:rPr>
              <a:t> adds unnecessary padding</a:t>
            </a:r>
          </a:p>
        </p:txBody>
      </p:sp>
      <p:graphicFrame>
        <p:nvGraphicFramePr>
          <p:cNvPr id="4" name="AEContents"/>
          <p:cNvGraphicFramePr/>
          <p:nvPr>
            <p:extLst>
              <p:ext uri="{D42A27DB-BD31-4B8C-83A1-F6EECF244321}">
                <p14:modId xmlns:p14="http://schemas.microsoft.com/office/powerpoint/2010/main" val="857643264"/>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444436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graphicEl>
                                              <a:chart seriesIdx="-3" categoryIdx="-3" bldStep="gridLegend"/>
                                            </p:graphicEl>
                                          </p:spTgt>
                                        </p:tgtEl>
                                        <p:attrNameLst>
                                          <p:attrName>style.visibility</p:attrName>
                                        </p:attrNameLst>
                                      </p:cBhvr>
                                      <p:to>
                                        <p:strVal val="visible"/>
                                      </p:to>
                                    </p:set>
                                    <p:animEffect transition="in" filter="fade">
                                      <p:cBhvr>
                                        <p:cTn id="7" dur="500"/>
                                        <p:tgtEl>
                                          <p:spTgt spid="13">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3">
                                            <p:graphicEl>
                                              <a:chart seriesIdx="0" categoryIdx="-4" bldStep="series"/>
                                            </p:graphicEl>
                                          </p:spTgt>
                                        </p:tgtEl>
                                        <p:attrNameLst>
                                          <p:attrName>style.visibility</p:attrName>
                                        </p:attrNameLst>
                                      </p:cBhvr>
                                      <p:to>
                                        <p:strVal val="visible"/>
                                      </p:to>
                                    </p:set>
                                    <p:animEffect transition="in" filter="wipe(down)">
                                      <p:cBhvr>
                                        <p:cTn id="12" dur="500"/>
                                        <p:tgtEl>
                                          <p:spTgt spid="13">
                                            <p:graphicEl>
                                              <a:chart seriesIdx="0" categoryIdx="-4" bldStep="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3">
                                            <p:graphicEl>
                                              <a:chart seriesIdx="1" categoryIdx="-4" bldStep="series"/>
                                            </p:graphicEl>
                                          </p:spTgt>
                                        </p:tgtEl>
                                        <p:attrNameLst>
                                          <p:attrName>style.visibility</p:attrName>
                                        </p:attrNameLst>
                                      </p:cBhvr>
                                      <p:to>
                                        <p:strVal val="visible"/>
                                      </p:to>
                                    </p:set>
                                    <p:animEffect transition="in" filter="wipe(down)">
                                      <p:cBhvr>
                                        <p:cTn id="17" dur="500"/>
                                        <p:tgtEl>
                                          <p:spTgt spid="13">
                                            <p:graphicEl>
                                              <a:chart seriesIdx="1"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500"/>
                                        <p:tgtEl>
                                          <p:spTgt spid="2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fade">
                                      <p:cBhvr>
                                        <p:cTn id="49" dur="500"/>
                                        <p:tgtEl>
                                          <p:spTgt spid="2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childTnLst>
                          </p:cTn>
                        </p:par>
                      </p:childTnLst>
                    </p:cTn>
                  </p:par>
                  <p:par>
                    <p:cTn id="56" fill="hold">
                      <p:stCondLst>
                        <p:cond delay="indefinite"/>
                      </p:stCondLst>
                      <p:childTnLst>
                        <p:par>
                          <p:cTn id="57" fill="hold">
                            <p:stCondLst>
                              <p:cond delay="0"/>
                            </p:stCondLst>
                            <p:childTnLst>
                              <p:par>
                                <p:cTn id="58" presetID="1" presetClass="exit" presetSubtype="0" fill="hold" grpId="1" nodeType="clickEffect">
                                  <p:stCondLst>
                                    <p:cond delay="0"/>
                                  </p:stCondLst>
                                  <p:childTnLst>
                                    <p:set>
                                      <p:cBhvr>
                                        <p:cTn id="59" dur="1" fill="hold">
                                          <p:stCondLst>
                                            <p:cond delay="0"/>
                                          </p:stCondLst>
                                        </p:cTn>
                                        <p:tgtEl>
                                          <p:spTgt spid="14"/>
                                        </p:tgtEl>
                                        <p:attrNameLst>
                                          <p:attrName>style.visibility</p:attrName>
                                        </p:attrNameLst>
                                      </p:cBhvr>
                                      <p:to>
                                        <p:strVal val="hidden"/>
                                      </p:to>
                                    </p:set>
                                  </p:childTnLst>
                                </p:cTn>
                              </p:par>
                              <p:par>
                                <p:cTn id="60" presetID="1" presetClass="exit" presetSubtype="0" fill="hold" grpId="1" nodeType="withEffect">
                                  <p:stCondLst>
                                    <p:cond delay="0"/>
                                  </p:stCondLst>
                                  <p:childTnLst>
                                    <p:set>
                                      <p:cBhvr>
                                        <p:cTn id="61" dur="1" fill="hold">
                                          <p:stCondLst>
                                            <p:cond delay="0"/>
                                          </p:stCondLst>
                                        </p:cTn>
                                        <p:tgtEl>
                                          <p:spTgt spid="23"/>
                                        </p:tgtEl>
                                        <p:attrNameLst>
                                          <p:attrName>style.visibility</p:attrName>
                                        </p:attrNameLst>
                                      </p:cBhvr>
                                      <p:to>
                                        <p:strVal val="hidden"/>
                                      </p:to>
                                    </p:set>
                                  </p:childTnLst>
                                </p:cTn>
                              </p:par>
                              <p:par>
                                <p:cTn id="62" presetID="1" presetClass="exit" presetSubtype="0" fill="hold" grpId="1" nodeType="withEffect">
                                  <p:stCondLst>
                                    <p:cond delay="0"/>
                                  </p:stCondLst>
                                  <p:childTnLst>
                                    <p:set>
                                      <p:cBhvr>
                                        <p:cTn id="63" dur="1" fill="hold">
                                          <p:stCondLst>
                                            <p:cond delay="0"/>
                                          </p:stCondLst>
                                        </p:cTn>
                                        <p:tgtEl>
                                          <p:spTgt spid="22"/>
                                        </p:tgtEl>
                                        <p:attrNameLst>
                                          <p:attrName>style.visibility</p:attrName>
                                        </p:attrNameLst>
                                      </p:cBhvr>
                                      <p:to>
                                        <p:strVal val="hidden"/>
                                      </p:to>
                                    </p:set>
                                  </p:childTnLst>
                                </p:cTn>
                              </p:par>
                              <p:par>
                                <p:cTn id="64" presetID="1" presetClass="exit" presetSubtype="0" fill="hold" grpId="1" nodeType="withEffect">
                                  <p:stCondLst>
                                    <p:cond delay="0"/>
                                  </p:stCondLst>
                                  <p:childTnLst>
                                    <p:set>
                                      <p:cBhvr>
                                        <p:cTn id="65" dur="1" fill="hold">
                                          <p:stCondLst>
                                            <p:cond delay="0"/>
                                          </p:stCondLst>
                                        </p:cTn>
                                        <p:tgtEl>
                                          <p:spTgt spid="20"/>
                                        </p:tgtEl>
                                        <p:attrNameLst>
                                          <p:attrName>style.visibility</p:attrName>
                                        </p:attrNameLst>
                                      </p:cBhvr>
                                      <p:to>
                                        <p:strVal val="hidden"/>
                                      </p:to>
                                    </p:set>
                                  </p:childTnLst>
                                </p:cTn>
                              </p:par>
                              <p:par>
                                <p:cTn id="66" presetID="1" presetClass="exit" presetSubtype="0" fill="hold" grpId="1" nodeType="withEffect">
                                  <p:stCondLst>
                                    <p:cond delay="0"/>
                                  </p:stCondLst>
                                  <p:childTnLst>
                                    <p:set>
                                      <p:cBhvr>
                                        <p:cTn id="67" dur="1" fill="hold">
                                          <p:stCondLst>
                                            <p:cond delay="0"/>
                                          </p:stCondLst>
                                        </p:cTn>
                                        <p:tgtEl>
                                          <p:spTgt spid="21"/>
                                        </p:tgtEl>
                                        <p:attrNameLst>
                                          <p:attrName>style.visibility</p:attrName>
                                        </p:attrNameLst>
                                      </p:cBhvr>
                                      <p:to>
                                        <p:strVal val="hidden"/>
                                      </p:to>
                                    </p:set>
                                  </p:childTnLst>
                                </p:cTn>
                              </p:par>
                              <p:par>
                                <p:cTn id="68" presetID="1" presetClass="exit" presetSubtype="0" fill="hold" grpId="1" nodeType="withEffect">
                                  <p:stCondLst>
                                    <p:cond delay="0"/>
                                  </p:stCondLst>
                                  <p:childTnLst>
                                    <p:set>
                                      <p:cBhvr>
                                        <p:cTn id="69" dur="1" fill="hold">
                                          <p:stCondLst>
                                            <p:cond delay="0"/>
                                          </p:stCondLst>
                                        </p:cTn>
                                        <p:tgtEl>
                                          <p:spTgt spid="19"/>
                                        </p:tgtEl>
                                        <p:attrNameLst>
                                          <p:attrName>style.visibility</p:attrName>
                                        </p:attrNameLst>
                                      </p:cBhvr>
                                      <p:to>
                                        <p:strVal val="hidden"/>
                                      </p:to>
                                    </p:set>
                                  </p:childTnLst>
                                </p:cTn>
                              </p:par>
                              <p:par>
                                <p:cTn id="70" presetID="1" presetClass="exit" presetSubtype="0" fill="hold" grpId="1" nodeType="withEffect">
                                  <p:stCondLst>
                                    <p:cond delay="0"/>
                                  </p:stCondLst>
                                  <p:childTnLst>
                                    <p:set>
                                      <p:cBhvr>
                                        <p:cTn id="71" dur="1" fill="hold">
                                          <p:stCondLst>
                                            <p:cond delay="0"/>
                                          </p:stCondLst>
                                        </p:cTn>
                                        <p:tgtEl>
                                          <p:spTgt spid="18"/>
                                        </p:tgtEl>
                                        <p:attrNameLst>
                                          <p:attrName>style.visibility</p:attrName>
                                        </p:attrNameLst>
                                      </p:cBhvr>
                                      <p:to>
                                        <p:strVal val="hidden"/>
                                      </p:to>
                                    </p:set>
                                  </p:childTnLst>
                                </p:cTn>
                              </p:par>
                              <p:par>
                                <p:cTn id="72" presetID="1" presetClass="exit" presetSubtype="0" fill="hold" grpId="1" nodeType="withEffect">
                                  <p:stCondLst>
                                    <p:cond delay="0"/>
                                  </p:stCondLst>
                                  <p:childTnLst>
                                    <p:set>
                                      <p:cBhvr>
                                        <p:cTn id="73" dur="1" fill="hold">
                                          <p:stCondLst>
                                            <p:cond delay="0"/>
                                          </p:stCondLst>
                                        </p:cTn>
                                        <p:tgtEl>
                                          <p:spTgt spid="17"/>
                                        </p:tgtEl>
                                        <p:attrNameLst>
                                          <p:attrName>style.visibility</p:attrName>
                                        </p:attrNameLst>
                                      </p:cBhvr>
                                      <p:to>
                                        <p:strVal val="hidden"/>
                                      </p:to>
                                    </p:set>
                                  </p:childTnLst>
                                </p:cTn>
                              </p:par>
                              <p:par>
                                <p:cTn id="74" presetID="1" presetClass="exit" presetSubtype="0" fill="hold" grpId="1" nodeType="withEffect">
                                  <p:stCondLst>
                                    <p:cond delay="0"/>
                                  </p:stCondLst>
                                  <p:childTnLst>
                                    <p:set>
                                      <p:cBhvr>
                                        <p:cTn id="75" dur="1" fill="hold">
                                          <p:stCondLst>
                                            <p:cond delay="0"/>
                                          </p:stCondLst>
                                        </p:cTn>
                                        <p:tgtEl>
                                          <p:spTgt spid="15"/>
                                        </p:tgtEl>
                                        <p:attrNameLst>
                                          <p:attrName>style.visibility</p:attrName>
                                        </p:attrNameLst>
                                      </p:cBhvr>
                                      <p:to>
                                        <p:strVal val="hidden"/>
                                      </p:to>
                                    </p:set>
                                  </p:childTnLst>
                                </p:cTn>
                              </p:par>
                              <p:par>
                                <p:cTn id="76" presetID="1" presetClass="exit" presetSubtype="0" fill="hold" grpId="1" nodeType="withEffect">
                                  <p:stCondLst>
                                    <p:cond delay="0"/>
                                  </p:stCondLst>
                                  <p:childTnLst>
                                    <p:set>
                                      <p:cBhvr>
                                        <p:cTn id="77" dur="1" fill="hold">
                                          <p:stCondLst>
                                            <p:cond delay="0"/>
                                          </p:stCondLst>
                                        </p:cTn>
                                        <p:tgtEl>
                                          <p:spTgt spid="29"/>
                                        </p:tgtEl>
                                        <p:attrNameLst>
                                          <p:attrName>style.visibility</p:attrName>
                                        </p:attrNameLst>
                                      </p:cBhvr>
                                      <p:to>
                                        <p:strVal val="hidden"/>
                                      </p:to>
                                    </p:set>
                                  </p:childTnLst>
                                </p:cTn>
                              </p:par>
                              <p:par>
                                <p:cTn id="78" presetID="1" presetClass="exit" presetSubtype="0" fill="hold" grpId="1" nodeType="withEffect">
                                  <p:stCondLst>
                                    <p:cond delay="0"/>
                                  </p:stCondLst>
                                  <p:childTnLst>
                                    <p:set>
                                      <p:cBhvr>
                                        <p:cTn id="79" dur="1" fill="hold">
                                          <p:stCondLst>
                                            <p:cond delay="0"/>
                                          </p:stCondLst>
                                        </p:cTn>
                                        <p:tgtEl>
                                          <p:spTgt spid="16"/>
                                        </p:tgtEl>
                                        <p:attrNameLst>
                                          <p:attrName>style.visibility</p:attrName>
                                        </p:attrNameLst>
                                      </p:cBhvr>
                                      <p:to>
                                        <p:strVal val="hidden"/>
                                      </p:to>
                                    </p:set>
                                  </p:childTnLst>
                                </p:cTn>
                              </p:par>
                              <p:par>
                                <p:cTn id="80" presetID="1" presetClass="exit" presetSubtype="0" fill="hold" grpId="1" nodeType="withEffect">
                                  <p:stCondLst>
                                    <p:cond delay="0"/>
                                  </p:stCondLst>
                                  <p:childTnLst>
                                    <p:set>
                                      <p:cBhvr>
                                        <p:cTn id="81" dur="1" fill="hold">
                                          <p:stCondLst>
                                            <p:cond delay="0"/>
                                          </p:stCondLst>
                                        </p:cTn>
                                        <p:tgtEl>
                                          <p:spTgt spid="31"/>
                                        </p:tgtEl>
                                        <p:attrNameLst>
                                          <p:attrName>style.visibility</p:attrName>
                                        </p:attrNameLst>
                                      </p:cBhvr>
                                      <p:to>
                                        <p:strVal val="hidden"/>
                                      </p:to>
                                    </p:set>
                                  </p:childTnLst>
                                </p:cTn>
                              </p:par>
                              <p:par>
                                <p:cTn id="82" presetID="10" presetClass="entr" presetSubtype="0" fill="hold" grpId="0"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fade">
                                      <p:cBhvr>
                                        <p:cTn id="84" dur="500"/>
                                        <p:tgtEl>
                                          <p:spTgt spid="3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4"/>
                                        </p:tgtEl>
                                        <p:attrNameLst>
                                          <p:attrName>style.visibility</p:attrName>
                                        </p:attrNameLst>
                                      </p:cBhvr>
                                      <p:to>
                                        <p:strVal val="visible"/>
                                      </p:to>
                                    </p:set>
                                    <p:animEffect transition="in" filter="fade">
                                      <p:cBhvr>
                                        <p:cTn id="87" dur="500"/>
                                        <p:tgtEl>
                                          <p:spTgt spid="24"/>
                                        </p:tgtEl>
                                      </p:cBhvr>
                                    </p:animEffect>
                                  </p:childTnLst>
                                </p:cTn>
                              </p:par>
                            </p:childTnLst>
                          </p:cTn>
                        </p:par>
                      </p:childTnLst>
                    </p:cTn>
                  </p:par>
                  <p:par>
                    <p:cTn id="88" fill="hold">
                      <p:stCondLst>
                        <p:cond delay="indefinite"/>
                      </p:stCondLst>
                      <p:childTnLst>
                        <p:par>
                          <p:cTn id="89" fill="hold">
                            <p:stCondLst>
                              <p:cond delay="0"/>
                            </p:stCondLst>
                            <p:childTnLst>
                              <p:par>
                                <p:cTn id="90" presetID="1" presetClass="exit" presetSubtype="0" fill="hold" grpId="3" nodeType="clickEffect">
                                  <p:stCondLst>
                                    <p:cond delay="0"/>
                                  </p:stCondLst>
                                  <p:childTnLst>
                                    <p:set>
                                      <p:cBhvr>
                                        <p:cTn id="91" dur="1" fill="hold">
                                          <p:stCondLst>
                                            <p:cond delay="0"/>
                                          </p:stCondLst>
                                        </p:cTn>
                                        <p:tgtEl>
                                          <p:spTgt spid="32"/>
                                        </p:tgtEl>
                                        <p:attrNameLst>
                                          <p:attrName>style.visibility</p:attrName>
                                        </p:attrNameLst>
                                      </p:cBhvr>
                                      <p:to>
                                        <p:strVal val="hidden"/>
                                      </p:to>
                                    </p:set>
                                  </p:childTnLst>
                                </p:cTn>
                              </p:par>
                              <p:par>
                                <p:cTn id="92" presetID="1" presetClass="exit" presetSubtype="0" fill="hold" grpId="1" nodeType="withEffect">
                                  <p:stCondLst>
                                    <p:cond delay="0"/>
                                  </p:stCondLst>
                                  <p:childTnLst>
                                    <p:set>
                                      <p:cBhvr>
                                        <p:cTn id="93" dur="1" fill="hold">
                                          <p:stCondLst>
                                            <p:cond delay="0"/>
                                          </p:stCondLst>
                                        </p:cTn>
                                        <p:tgtEl>
                                          <p:spTgt spid="24"/>
                                        </p:tgtEl>
                                        <p:attrNameLst>
                                          <p:attrName>style.visibility</p:attrName>
                                        </p:attrNameLst>
                                      </p:cBhvr>
                                      <p:to>
                                        <p:strVal val="hidden"/>
                                      </p:to>
                                    </p:set>
                                  </p:childTnLst>
                                </p:cTn>
                              </p:par>
                              <p:par>
                                <p:cTn id="94" presetID="10" presetClass="entr" presetSubtype="0" fill="hold" grpId="0" nodeType="withEffect">
                                  <p:stCondLst>
                                    <p:cond delay="0"/>
                                  </p:stCondLst>
                                  <p:childTnLst>
                                    <p:set>
                                      <p:cBhvr>
                                        <p:cTn id="95" dur="1" fill="hold">
                                          <p:stCondLst>
                                            <p:cond delay="0"/>
                                          </p:stCondLst>
                                        </p:cTn>
                                        <p:tgtEl>
                                          <p:spTgt spid="35"/>
                                        </p:tgtEl>
                                        <p:attrNameLst>
                                          <p:attrName>style.visibility</p:attrName>
                                        </p:attrNameLst>
                                      </p:cBhvr>
                                      <p:to>
                                        <p:strVal val="visible"/>
                                      </p:to>
                                    </p:set>
                                    <p:animEffect transition="in" filter="fade">
                                      <p:cBhvr>
                                        <p:cTn id="96" dur="500"/>
                                        <p:tgtEl>
                                          <p:spTgt spid="35"/>
                                        </p:tgtEl>
                                      </p:cBhvr>
                                    </p:animEffect>
                                  </p:childTnLst>
                                </p:cTn>
                              </p:par>
                              <p:par>
                                <p:cTn id="97" presetID="1" presetClass="entr" presetSubtype="0" fill="hold" grpId="0" nodeType="withEffect">
                                  <p:stCondLst>
                                    <p:cond delay="0"/>
                                  </p:stCondLst>
                                  <p:childTnLst>
                                    <p:set>
                                      <p:cBhvr>
                                        <p:cTn id="9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P spid="30" grpId="0" animBg="1"/>
      <p:bldP spid="29" grpId="0" animBg="1"/>
      <p:bldP spid="29"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14" grpId="0" animBg="1"/>
      <p:bldP spid="14" grpId="1" animBg="1"/>
      <p:bldGraphic spid="13" grpId="0" uiExpand="1">
        <p:bldSub>
          <a:bldChart bld="series"/>
        </p:bldSub>
      </p:bldGraphic>
      <p:bldP spid="31" grpId="0" animBg="1"/>
      <p:bldP spid="31" grpId="1" animBg="1"/>
      <p:bldP spid="32" grpId="0" animBg="1"/>
      <p:bldP spid="32" grpId="3" animBg="1"/>
      <p:bldP spid="3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NAS Parallel Benchmarks</a:t>
            </a:r>
          </a:p>
        </p:txBody>
      </p:sp>
      <p:sp>
        <p:nvSpPr>
          <p:cNvPr id="3" name="Content Placeholder 2"/>
          <p:cNvSpPr>
            <a:spLocks noGrp="1"/>
          </p:cNvSpPr>
          <p:nvPr>
            <p:ph idx="1"/>
          </p:nvPr>
        </p:nvSpPr>
        <p:spPr>
          <a:xfrm>
            <a:off x="628650" y="1600200"/>
            <a:ext cx="7886700" cy="3979624"/>
          </a:xfrm>
        </p:spPr>
        <p:txBody>
          <a:bodyPr>
            <a:normAutofit/>
          </a:bodyPr>
          <a:lstStyle/>
          <a:p>
            <a:r>
              <a:rPr lang="en-US" cap="small" dirty="0"/>
              <a:t>Remix </a:t>
            </a:r>
            <a:r>
              <a:rPr lang="en-US" dirty="0"/>
              <a:t>reveals true-sharing running NAS suite</a:t>
            </a:r>
          </a:p>
          <a:p>
            <a:pPr lvl="1"/>
            <a:r>
              <a:rPr lang="en-US" dirty="0"/>
              <a:t>HITM from true-sharing on JIT counters</a:t>
            </a:r>
          </a:p>
          <a:p>
            <a:pPr lvl="1"/>
            <a:r>
              <a:rPr lang="en-US" dirty="0"/>
              <a:t>JIT-</a:t>
            </a:r>
            <a:r>
              <a:rPr lang="en-US" dirty="0" err="1"/>
              <a:t>ing</a:t>
            </a:r>
            <a:r>
              <a:rPr lang="en-US" dirty="0"/>
              <a:t> fixes contention</a:t>
            </a:r>
          </a:p>
          <a:p>
            <a:pPr lvl="1"/>
            <a:r>
              <a:rPr lang="en-US" dirty="0">
                <a:sym typeface="Symbol" panose="05050102010706020507" pitchFamily="18" charset="2"/>
              </a:rPr>
              <a:t>NAS workloads exceed JIT size limit, not JIT-</a:t>
            </a:r>
            <a:r>
              <a:rPr lang="en-US" dirty="0" err="1">
                <a:sym typeface="Symbol" panose="05050102010706020507" pitchFamily="18" charset="2"/>
              </a:rPr>
              <a:t>ed</a:t>
            </a:r>
            <a:endParaRPr lang="en-US" dirty="0">
              <a:sym typeface="Symbol" panose="05050102010706020507" pitchFamily="18" charset="2"/>
            </a:endParaRPr>
          </a:p>
          <a:p>
            <a:r>
              <a:rPr lang="en-US" cap="small" dirty="0">
                <a:sym typeface="Symbol" panose="05050102010706020507" pitchFamily="18" charset="2"/>
              </a:rPr>
              <a:t>Remix</a:t>
            </a:r>
            <a:r>
              <a:rPr lang="en-US" dirty="0">
                <a:sym typeface="Symbol" panose="05050102010706020507" pitchFamily="18" charset="2"/>
              </a:rPr>
              <a:t> detects this and forces compilation</a:t>
            </a:r>
          </a:p>
        </p:txBody>
      </p:sp>
      <p:graphicFrame>
        <p:nvGraphicFramePr>
          <p:cNvPr id="9" name="Chart 8"/>
          <p:cNvGraphicFramePr>
            <a:graphicFrameLocks/>
          </p:cNvGraphicFramePr>
          <p:nvPr>
            <p:extLst>
              <p:ext uri="{D42A27DB-BD31-4B8C-83A1-F6EECF244321}">
                <p14:modId xmlns:p14="http://schemas.microsoft.com/office/powerpoint/2010/main" val="53850825"/>
              </p:ext>
            </p:extLst>
          </p:nvPr>
        </p:nvGraphicFramePr>
        <p:xfrm>
          <a:off x="567267" y="3928970"/>
          <a:ext cx="7581900" cy="231096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AEContents"/>
          <p:cNvGraphicFramePr/>
          <p:nvPr>
            <p:extLst>
              <p:ext uri="{D42A27DB-BD31-4B8C-83A1-F6EECF244321}">
                <p14:modId xmlns:p14="http://schemas.microsoft.com/office/powerpoint/2010/main" val="3294462833"/>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701440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9">
                                            <p:graphicEl>
                                              <a:chart seriesIdx="0" categoryIdx="-4" bldStep="series"/>
                                            </p:graphicEl>
                                          </p:spTgt>
                                        </p:tgtEl>
                                        <p:attrNameLst>
                                          <p:attrName>style.visibility</p:attrName>
                                        </p:attrNameLst>
                                      </p:cBhvr>
                                      <p:to>
                                        <p:strVal val="visible"/>
                                      </p:to>
                                    </p:set>
                                    <p:animEffect transition="in" filter="wipe(down)">
                                      <p:cBhvr>
                                        <p:cTn id="11" dur="500"/>
                                        <p:tgtEl>
                                          <p:spTgt spid="9">
                                            <p:graphicEl>
                                              <a:chart seriesIdx="0"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Chart bld="series"/>
        </p:bldSub>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HL-serial"/>
          <p:cNvSpPr/>
          <p:nvPr/>
        </p:nvSpPr>
        <p:spPr>
          <a:xfrm>
            <a:off x="5323101" y="3815792"/>
            <a:ext cx="263313" cy="873024"/>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L-sunflow"/>
          <p:cNvSpPr/>
          <p:nvPr/>
        </p:nvSpPr>
        <p:spPr>
          <a:xfrm>
            <a:off x="7185240" y="3815792"/>
            <a:ext cx="263313" cy="858735"/>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HL-sunflow"/>
          <p:cNvSpPr/>
          <p:nvPr/>
        </p:nvSpPr>
        <p:spPr>
          <a:xfrm>
            <a:off x="6608976" y="1773011"/>
            <a:ext cx="263313" cy="963333"/>
          </a:xfrm>
          <a:prstGeom prst="rect">
            <a:avLst/>
          </a:prstGeom>
          <a:solidFill>
            <a:srgbClr val="FFFF9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lstStyle/>
          <a:p>
            <a:r>
              <a:rPr lang="en-US" dirty="0"/>
              <a:t>No Contention == No Impact </a:t>
            </a:r>
          </a:p>
        </p:txBody>
      </p:sp>
      <p:sp>
        <p:nvSpPr>
          <p:cNvPr id="7" name="TextBox 6"/>
          <p:cNvSpPr txBox="1"/>
          <p:nvPr/>
        </p:nvSpPr>
        <p:spPr>
          <a:xfrm rot="16200000">
            <a:off x="-1499681" y="3218017"/>
            <a:ext cx="3922713" cy="461665"/>
          </a:xfrm>
          <a:prstGeom prst="rect">
            <a:avLst/>
          </a:prstGeom>
          <a:noFill/>
        </p:spPr>
        <p:txBody>
          <a:bodyPr wrap="square" rtlCol="0">
            <a:spAutoFit/>
          </a:bodyPr>
          <a:lstStyle/>
          <a:p>
            <a:pPr algn="ctr"/>
            <a:r>
              <a:rPr lang="en-US" sz="2400" dirty="0"/>
              <a:t>Speedup (higher is better)</a:t>
            </a:r>
          </a:p>
        </p:txBody>
      </p:sp>
      <p:graphicFrame>
        <p:nvGraphicFramePr>
          <p:cNvPr id="15" name="Chart 14"/>
          <p:cNvGraphicFramePr>
            <a:graphicFrameLocks/>
          </p:cNvGraphicFramePr>
          <p:nvPr>
            <p:extLst>
              <p:ext uri="{D42A27DB-BD31-4B8C-83A1-F6EECF244321}">
                <p14:modId xmlns:p14="http://schemas.microsoft.com/office/powerpoint/2010/main" val="4130667338"/>
              </p:ext>
            </p:extLst>
          </p:nvPr>
        </p:nvGraphicFramePr>
        <p:xfrm>
          <a:off x="693737" y="1617662"/>
          <a:ext cx="7756525" cy="204417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8" name="Chart 17"/>
          <p:cNvGraphicFramePr>
            <a:graphicFrameLocks/>
          </p:cNvGraphicFramePr>
          <p:nvPr>
            <p:extLst>
              <p:ext uri="{D42A27DB-BD31-4B8C-83A1-F6EECF244321}">
                <p14:modId xmlns:p14="http://schemas.microsoft.com/office/powerpoint/2010/main" val="4273398951"/>
              </p:ext>
            </p:extLst>
          </p:nvPr>
        </p:nvGraphicFramePr>
        <p:xfrm>
          <a:off x="693737" y="3635650"/>
          <a:ext cx="7691437" cy="204417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AEContents"/>
          <p:cNvGraphicFramePr/>
          <p:nvPr>
            <p:extLst>
              <p:ext uri="{D42A27DB-BD31-4B8C-83A1-F6EECF244321}">
                <p14:modId xmlns:p14="http://schemas.microsoft.com/office/powerpoint/2010/main" val="35371581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TextBox 2"/>
          <p:cNvSpPr txBox="1"/>
          <p:nvPr/>
        </p:nvSpPr>
        <p:spPr>
          <a:xfrm>
            <a:off x="972819" y="3446460"/>
            <a:ext cx="7313931" cy="369332"/>
          </a:xfrm>
          <a:prstGeom prst="rect">
            <a:avLst/>
          </a:prstGeom>
          <a:noFill/>
        </p:spPr>
        <p:txBody>
          <a:bodyPr wrap="square" rtlCol="0">
            <a:spAutoFit/>
          </a:bodyPr>
          <a:lstStyle/>
          <a:p>
            <a:pPr algn="ctr"/>
            <a:r>
              <a:rPr lang="en-US" dirty="0"/>
              <a:t>(DaCapo &amp; </a:t>
            </a:r>
            <a:r>
              <a:rPr lang="en-US" dirty="0" err="1"/>
              <a:t>ScalaBench</a:t>
            </a:r>
            <a:r>
              <a:rPr lang="en-US" dirty="0"/>
              <a:t>)</a:t>
            </a:r>
          </a:p>
        </p:txBody>
      </p:sp>
      <p:sp>
        <p:nvSpPr>
          <p:cNvPr id="9" name="TextBox 8"/>
          <p:cNvSpPr txBox="1"/>
          <p:nvPr/>
        </p:nvSpPr>
        <p:spPr>
          <a:xfrm>
            <a:off x="972819" y="5633783"/>
            <a:ext cx="7313931" cy="369332"/>
          </a:xfrm>
          <a:prstGeom prst="rect">
            <a:avLst/>
          </a:prstGeom>
          <a:noFill/>
        </p:spPr>
        <p:txBody>
          <a:bodyPr wrap="square" rtlCol="0">
            <a:spAutoFit/>
          </a:bodyPr>
          <a:lstStyle/>
          <a:p>
            <a:pPr algn="ctr"/>
            <a:r>
              <a:rPr lang="en-US" dirty="0"/>
              <a:t>(</a:t>
            </a:r>
            <a:r>
              <a:rPr lang="en-US" dirty="0" err="1"/>
              <a:t>SpecJVM</a:t>
            </a:r>
            <a:r>
              <a:rPr lang="en-US" dirty="0"/>
              <a:t>)</a:t>
            </a:r>
          </a:p>
        </p:txBody>
      </p:sp>
    </p:spTree>
    <p:extLst>
      <p:ext uri="{BB962C8B-B14F-4D97-AF65-F5344CB8AC3E}">
        <p14:creationId xmlns:p14="http://schemas.microsoft.com/office/powerpoint/2010/main" val="912642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5">
                                            <p:graphicEl>
                                              <a:chart seriesIdx="-3" categoryIdx="-3" bldStep="gridLegend"/>
                                            </p:graphicEl>
                                          </p:spTgt>
                                        </p:tgtEl>
                                        <p:attrNameLst>
                                          <p:attrName>style.visibility</p:attrName>
                                        </p:attrNameLst>
                                      </p:cBhvr>
                                      <p:to>
                                        <p:strVal val="visible"/>
                                      </p:to>
                                    </p:set>
                                    <p:animEffect transition="in" filter="wipe(down)">
                                      <p:cBhvr>
                                        <p:cTn id="7" dur="500"/>
                                        <p:tgtEl>
                                          <p:spTgt spid="15">
                                            <p:graphicEl>
                                              <a:chart seriesIdx="-3" categoryIdx="-3" bldStep="gridLegend"/>
                                            </p:graphic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8">
                                            <p:graphicEl>
                                              <a:chart seriesIdx="-3" categoryIdx="-3" bldStep="gridLegend"/>
                                            </p:graphicEl>
                                          </p:spTgt>
                                        </p:tgtEl>
                                        <p:attrNameLst>
                                          <p:attrName>style.visibility</p:attrName>
                                        </p:attrNameLst>
                                      </p:cBhvr>
                                      <p:to>
                                        <p:strVal val="visible"/>
                                      </p:to>
                                    </p:set>
                                    <p:animEffect transition="in" filter="wipe(down)">
                                      <p:cBhvr>
                                        <p:cTn id="10" dur="500"/>
                                        <p:tgtEl>
                                          <p:spTgt spid="18">
                                            <p:graphicEl>
                                              <a:chart seriesIdx="-3" categoryIdx="-3" bldStep="gridLegend"/>
                                            </p:graphicEl>
                                          </p:spTgt>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18">
                                            <p:graphicEl>
                                              <a:chart seriesIdx="0" categoryIdx="-4" bldStep="series"/>
                                            </p:graphicEl>
                                          </p:spTgt>
                                        </p:tgtEl>
                                        <p:attrNameLst>
                                          <p:attrName>style.visibility</p:attrName>
                                        </p:attrNameLst>
                                      </p:cBhvr>
                                      <p:to>
                                        <p:strVal val="visible"/>
                                      </p:to>
                                    </p:set>
                                    <p:animEffect transition="in" filter="wipe(down)">
                                      <p:cBhvr>
                                        <p:cTn id="21" dur="500"/>
                                        <p:tgtEl>
                                          <p:spTgt spid="18">
                                            <p:graphicEl>
                                              <a:chart seriesIdx="0" categoryIdx="-4" bldStep="series"/>
                                            </p:graphicEl>
                                          </p:spTgt>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5">
                                            <p:graphicEl>
                                              <a:chart seriesIdx="0" categoryIdx="-4" bldStep="series"/>
                                            </p:graphicEl>
                                          </p:spTgt>
                                        </p:tgtEl>
                                        <p:attrNameLst>
                                          <p:attrName>style.visibility</p:attrName>
                                        </p:attrNameLst>
                                      </p:cBhvr>
                                      <p:to>
                                        <p:strVal val="visible"/>
                                      </p:to>
                                    </p:set>
                                    <p:animEffect transition="in" filter="wipe(down)">
                                      <p:cBhvr>
                                        <p:cTn id="24" dur="500"/>
                                        <p:tgtEl>
                                          <p:spTgt spid="15">
                                            <p:graphicEl>
                                              <a:chart seriesIdx="0" categoryIdx="-4" bldStep="series"/>
                                            </p:graphicEl>
                                          </p:spTgt>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grpId="1"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1" animBg="1"/>
      <p:bldP spid="8" grpId="1" animBg="1"/>
      <p:bldP spid="7" grpId="0"/>
      <p:bldGraphic spid="15" grpId="0" uiExpand="1">
        <p:bldSub>
          <a:bldChart bld="series"/>
        </p:bldSub>
      </p:bldGraphic>
      <p:bldGraphic spid="18" grpId="0" uiExpand="1">
        <p:bldSub>
          <a:bldChart bld="series"/>
        </p:bldSub>
      </p:bldGraphic>
      <p:bldP spid="3" grpId="0"/>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Savina</a:t>
            </a:r>
            <a:r>
              <a:rPr lang="en-US" dirty="0"/>
              <a:t> Actors Benchmark</a:t>
            </a:r>
          </a:p>
        </p:txBody>
      </p:sp>
      <p:sp>
        <p:nvSpPr>
          <p:cNvPr id="5" name="Content Placeholder 4"/>
          <p:cNvSpPr>
            <a:spLocks noGrp="1"/>
          </p:cNvSpPr>
          <p:nvPr>
            <p:ph idx="1"/>
          </p:nvPr>
        </p:nvSpPr>
        <p:spPr>
          <a:xfrm>
            <a:off x="628650" y="1907093"/>
            <a:ext cx="7886700" cy="1480753"/>
          </a:xfrm>
        </p:spPr>
        <p:txBody>
          <a:bodyPr>
            <a:normAutofit/>
          </a:bodyPr>
          <a:lstStyle/>
          <a:p>
            <a:r>
              <a:rPr lang="en-US" dirty="0"/>
              <a:t>Evaluates actor libraries across 30 benchmarks</a:t>
            </a:r>
          </a:p>
          <a:p>
            <a:r>
              <a:rPr lang="en-US" cap="small" dirty="0"/>
              <a:t>Remix</a:t>
            </a:r>
            <a:r>
              <a:rPr lang="en-US" dirty="0"/>
              <a:t> detects false and true sharing bugs in libraries &amp; benchmarks:</a:t>
            </a:r>
          </a:p>
        </p:txBody>
      </p:sp>
      <p:pic>
        <p:nvPicPr>
          <p:cNvPr id="6" name="Content Placeholder 3"/>
          <p:cNvPicPr>
            <a:picLocks noChangeAspect="1"/>
          </p:cNvPicPr>
          <p:nvPr/>
        </p:nvPicPr>
        <p:blipFill rotWithShape="1">
          <a:blip r:embed="rId2">
            <a:extLst>
              <a:ext uri="{28A0092B-C50C-407E-A947-70E740481C1C}">
                <a14:useLocalDpi xmlns:a14="http://schemas.microsoft.com/office/drawing/2010/main" val="0"/>
              </a:ext>
            </a:extLst>
          </a:blip>
          <a:srcRect l="1" r="32938" b="32495"/>
          <a:stretch/>
        </p:blipFill>
        <p:spPr>
          <a:xfrm>
            <a:off x="557158" y="3451342"/>
            <a:ext cx="8119208" cy="2047757"/>
          </a:xfrm>
          <a:prstGeom prst="rect">
            <a:avLst/>
          </a:prstGeom>
        </p:spPr>
      </p:pic>
      <p:graphicFrame>
        <p:nvGraphicFramePr>
          <p:cNvPr id="4" name="AEContents"/>
          <p:cNvGraphicFramePr/>
          <p:nvPr>
            <p:extLst>
              <p:ext uri="{D42A27DB-BD31-4B8C-83A1-F6EECF244321}">
                <p14:modId xmlns:p14="http://schemas.microsoft.com/office/powerpoint/2010/main" val="378590383"/>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838278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738360049"/>
              </p:ext>
            </p:extLst>
          </p:nvPr>
        </p:nvGraphicFramePr>
        <p:xfrm>
          <a:off x="628650" y="1825625"/>
          <a:ext cx="7886700" cy="435133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AEContents"/>
          <p:cNvGraphicFramePr/>
          <p:nvPr>
            <p:extLst>
              <p:ext uri="{D42A27DB-BD31-4B8C-83A1-F6EECF244321}">
                <p14:modId xmlns:p14="http://schemas.microsoft.com/office/powerpoint/2010/main" val="344141997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9809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wipe(down)">
                                      <p:cBhvr>
                                        <p:cTn id="11" dur="500"/>
                                        <p:tgtEl>
                                          <p:spTgt spid="10">
                                            <p:graphicEl>
                                              <a:chart seriesIdx="0" categoryIdx="-4" bldStep="series"/>
                                            </p:graphic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10">
                                            <p:graphicEl>
                                              <a:chart seriesIdx="1" categoryIdx="-4" bldStep="series"/>
                                            </p:graphicEl>
                                          </p:spTgt>
                                        </p:tgtEl>
                                        <p:attrNameLst>
                                          <p:attrName>style.visibility</p:attrName>
                                        </p:attrNameLst>
                                      </p:cBhvr>
                                      <p:to>
                                        <p:strVal val="visible"/>
                                      </p:to>
                                    </p:set>
                                    <p:animEffect transition="in" filter="wipe(down)">
                                      <p:cBhvr>
                                        <p:cTn id="16" dur="500"/>
                                        <p:tgtEl>
                                          <p:spTgt spid="10">
                                            <p:graphicEl>
                                              <a:chart seriesIdx="1"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Chart bld="series"/>
        </p:bldSub>
      </p:bldGraphic>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467644483"/>
              </p:ext>
            </p:extLst>
          </p:nvPr>
        </p:nvGraphicFramePr>
        <p:xfrm>
          <a:off x="628650" y="1825625"/>
          <a:ext cx="7886700" cy="435133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AEContents"/>
          <p:cNvGraphicFramePr/>
          <p:nvPr>
            <p:extLst>
              <p:ext uri="{D42A27DB-BD31-4B8C-83A1-F6EECF244321}">
                <p14:modId xmlns:p14="http://schemas.microsoft.com/office/powerpoint/2010/main" val="2419338437"/>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97908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wipe(down)">
                                      <p:cBhvr>
                                        <p:cTn id="11" dur="500"/>
                                        <p:tgtEl>
                                          <p:spTgt spid="10">
                                            <p:graphicEl>
                                              <a:chart seriesIdx="0" categoryIdx="-4" bldStep="series"/>
                                            </p:graphic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10">
                                            <p:graphicEl>
                                              <a:chart seriesIdx="1" categoryIdx="-4" bldStep="series"/>
                                            </p:graphicEl>
                                          </p:spTgt>
                                        </p:tgtEl>
                                        <p:attrNameLst>
                                          <p:attrName>style.visibility</p:attrName>
                                        </p:attrNameLst>
                                      </p:cBhvr>
                                      <p:to>
                                        <p:strVal val="visible"/>
                                      </p:to>
                                    </p:set>
                                    <p:animEffect transition="in" filter="wipe(down)">
                                      <p:cBhvr>
                                        <p:cTn id="16" dur="500"/>
                                        <p:tgtEl>
                                          <p:spTgt spid="10">
                                            <p:graphicEl>
                                              <a:chart seriesIdx="1" categoryIdx="-4" bldStep="series"/>
                                            </p:graphic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10">
                                            <p:graphicEl>
                                              <a:chart seriesIdx="2" categoryIdx="-4" bldStep="series"/>
                                            </p:graphicEl>
                                          </p:spTgt>
                                        </p:tgtEl>
                                        <p:attrNameLst>
                                          <p:attrName>style.visibility</p:attrName>
                                        </p:attrNameLst>
                                      </p:cBhvr>
                                      <p:to>
                                        <p:strVal val="visible"/>
                                      </p:to>
                                    </p:set>
                                    <p:animEffect transition="in" filter="wipe(down)">
                                      <p:cBhvr>
                                        <p:cTn id="21" dur="500"/>
                                        <p:tgtEl>
                                          <p:spTgt spid="10">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Chart bld="series"/>
        </p:bldSub>
      </p:bldGraphic>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Time-to-fix</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976299609"/>
              </p:ext>
            </p:extLst>
          </p:nvPr>
        </p:nvGraphicFramePr>
        <p:xfrm>
          <a:off x="628650" y="1825625"/>
          <a:ext cx="7886700" cy="435133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AEContents"/>
          <p:cNvGraphicFramePr/>
          <p:nvPr>
            <p:extLst>
              <p:ext uri="{D42A27DB-BD31-4B8C-83A1-F6EECF244321}">
                <p14:modId xmlns:p14="http://schemas.microsoft.com/office/powerpoint/2010/main" val="229731865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9087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0">
                                            <p:graphicEl>
                                              <a:chart seriesIdx="-3" categoryIdx="-3" bldStep="gridLegend"/>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wipe(down)">
                                      <p:cBhvr>
                                        <p:cTn id="11" dur="500"/>
                                        <p:tgtEl>
                                          <p:spTgt spid="10">
                                            <p:graphicEl>
                                              <a:chart seriesIdx="0"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uiExpand="1">
        <p:bldSub>
          <a:bldChart bld="series"/>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happened?</a:t>
            </a:r>
          </a:p>
        </p:txBody>
      </p:sp>
      <p:sp>
        <p:nvSpPr>
          <p:cNvPr id="3" name="Content Placeholder 2"/>
          <p:cNvSpPr>
            <a:spLocks noGrp="1"/>
          </p:cNvSpPr>
          <p:nvPr>
            <p:ph idx="1"/>
          </p:nvPr>
        </p:nvSpPr>
        <p:spPr>
          <a:xfrm>
            <a:off x="628650" y="1825625"/>
            <a:ext cx="7886700" cy="512927"/>
          </a:xfrm>
        </p:spPr>
        <p:txBody>
          <a:bodyPr/>
          <a:lstStyle/>
          <a:p>
            <a:r>
              <a:rPr lang="en-US" dirty="0"/>
              <a:t>Version A: 313ms</a:t>
            </a:r>
          </a:p>
        </p:txBody>
      </p:sp>
      <p:sp>
        <p:nvSpPr>
          <p:cNvPr id="4" name="Rectangle 3"/>
          <p:cNvSpPr/>
          <p:nvPr/>
        </p:nvSpPr>
        <p:spPr>
          <a:xfrm>
            <a:off x="998483" y="2475186"/>
            <a:ext cx="6957848" cy="467711"/>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800"/>
          </a:p>
        </p:txBody>
      </p:sp>
      <p:sp>
        <p:nvSpPr>
          <p:cNvPr id="11" name="Rectangle 10"/>
          <p:cNvSpPr/>
          <p:nvPr/>
        </p:nvSpPr>
        <p:spPr>
          <a:xfrm>
            <a:off x="1970690" y="2473487"/>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test2</a:t>
            </a:r>
          </a:p>
        </p:txBody>
      </p:sp>
      <p:sp>
        <p:nvSpPr>
          <p:cNvPr id="12" name="Rectangle 11"/>
          <p:cNvSpPr/>
          <p:nvPr/>
        </p:nvSpPr>
        <p:spPr>
          <a:xfrm>
            <a:off x="998483" y="2473487"/>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test1</a:t>
            </a:r>
          </a:p>
        </p:txBody>
      </p:sp>
      <p:sp>
        <p:nvSpPr>
          <p:cNvPr id="13" name="Rectangle 12"/>
          <p:cNvSpPr/>
          <p:nvPr/>
        </p:nvSpPr>
        <p:spPr>
          <a:xfrm>
            <a:off x="2942897" y="2473487"/>
            <a:ext cx="2123089" cy="469409"/>
          </a:xfrm>
          <a:prstGeom prst="rect">
            <a:avLst/>
          </a:prstGeom>
          <a:solidFill>
            <a:srgbClr val="8E0000"/>
          </a:solidFill>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t1</a:t>
            </a:r>
          </a:p>
        </p:txBody>
      </p:sp>
      <p:sp>
        <p:nvSpPr>
          <p:cNvPr id="14" name="Rectangle 13"/>
          <p:cNvSpPr/>
          <p:nvPr/>
        </p:nvSpPr>
        <p:spPr>
          <a:xfrm>
            <a:off x="5065985" y="2473486"/>
            <a:ext cx="2123089" cy="469409"/>
          </a:xfrm>
          <a:prstGeom prst="rect">
            <a:avLst/>
          </a:prstGeom>
          <a:solidFill>
            <a:srgbClr val="8E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t2</a:t>
            </a:r>
          </a:p>
        </p:txBody>
      </p:sp>
      <p:sp>
        <p:nvSpPr>
          <p:cNvPr id="15" name="Content Placeholder 2"/>
          <p:cNvSpPr txBox="1">
            <a:spLocks/>
          </p:cNvSpPr>
          <p:nvPr/>
        </p:nvSpPr>
        <p:spPr>
          <a:xfrm>
            <a:off x="628650" y="3420745"/>
            <a:ext cx="7886700" cy="5129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Version B: 151ms</a:t>
            </a:r>
          </a:p>
        </p:txBody>
      </p:sp>
      <p:sp>
        <p:nvSpPr>
          <p:cNvPr id="16" name="Rectangle 15"/>
          <p:cNvSpPr/>
          <p:nvPr/>
        </p:nvSpPr>
        <p:spPr>
          <a:xfrm>
            <a:off x="998483" y="4070306"/>
            <a:ext cx="6957848" cy="467711"/>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800"/>
          </a:p>
        </p:txBody>
      </p:sp>
      <p:sp>
        <p:nvSpPr>
          <p:cNvPr id="17" name="Rectangle 16"/>
          <p:cNvSpPr/>
          <p:nvPr/>
        </p:nvSpPr>
        <p:spPr>
          <a:xfrm>
            <a:off x="4094828" y="4068606"/>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test2</a:t>
            </a:r>
          </a:p>
        </p:txBody>
      </p:sp>
      <p:sp>
        <p:nvSpPr>
          <p:cNvPr id="18" name="Rectangle 17"/>
          <p:cNvSpPr/>
          <p:nvPr/>
        </p:nvSpPr>
        <p:spPr>
          <a:xfrm>
            <a:off x="998483" y="4068607"/>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test1</a:t>
            </a:r>
          </a:p>
        </p:txBody>
      </p:sp>
      <p:sp>
        <p:nvSpPr>
          <p:cNvPr id="19" name="Rectangle 18"/>
          <p:cNvSpPr/>
          <p:nvPr/>
        </p:nvSpPr>
        <p:spPr>
          <a:xfrm>
            <a:off x="1970690" y="4068607"/>
            <a:ext cx="2123089" cy="469409"/>
          </a:xfrm>
          <a:prstGeom prst="rect">
            <a:avLst/>
          </a:prstGeom>
          <a:solidFill>
            <a:srgbClr val="8E0000"/>
          </a:solidFill>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t1</a:t>
            </a:r>
          </a:p>
        </p:txBody>
      </p:sp>
      <p:sp>
        <p:nvSpPr>
          <p:cNvPr id="20" name="Rectangle 19"/>
          <p:cNvSpPr/>
          <p:nvPr/>
        </p:nvSpPr>
        <p:spPr>
          <a:xfrm>
            <a:off x="5065985" y="4068606"/>
            <a:ext cx="2123089" cy="469409"/>
          </a:xfrm>
          <a:prstGeom prst="rect">
            <a:avLst/>
          </a:prstGeom>
          <a:solidFill>
            <a:srgbClr val="8E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t2</a:t>
            </a:r>
          </a:p>
        </p:txBody>
      </p:sp>
      <p:graphicFrame>
        <p:nvGraphicFramePr>
          <p:cNvPr id="6" name="AEContents"/>
          <p:cNvGraphicFramePr/>
          <p:nvPr>
            <p:extLst>
              <p:ext uri="{D42A27DB-BD31-4B8C-83A1-F6EECF244321}">
                <p14:modId xmlns:p14="http://schemas.microsoft.com/office/powerpoint/2010/main" val="8203820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00991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fade">
                                      <p:cBhvr>
                                        <p:cTn id="30" dur="500"/>
                                        <p:tgtEl>
                                          <p:spTgt spid="1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P spid="11" grpId="0" animBg="1"/>
      <p:bldP spid="12" grpId="0" animBg="1"/>
      <p:bldP spid="13" grpId="0" animBg="1"/>
      <p:bldP spid="14" grpId="0" animBg="1"/>
      <p:bldP spid="15" grpId="0"/>
      <p:bldP spid="16" grpId="0" animBg="1"/>
      <p:bldP spid="17" grpId="0" animBg="1"/>
      <p:bldP spid="18" grpId="0" animBg="1"/>
      <p:bldP spid="19" grpId="0" animBg="1"/>
      <p:bldP spid="20"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a:bodyPr>
          <a:lstStyle/>
          <a:p>
            <a:r>
              <a:rPr lang="en-US" dirty="0"/>
              <a:t>Cache contention afflicts managed languages</a:t>
            </a:r>
          </a:p>
          <a:p>
            <a:r>
              <a:rPr lang="en-US" dirty="0"/>
              <a:t>Dynamic information opens up new avenues for optimization</a:t>
            </a:r>
          </a:p>
          <a:p>
            <a:r>
              <a:rPr lang="en-US" dirty="0"/>
              <a:t>Performance counters are a gold mine</a:t>
            </a:r>
          </a:p>
          <a:p>
            <a:r>
              <a:rPr lang="en-US" dirty="0"/>
              <a:t>REMIX can simplify programmers’ lives by </a:t>
            </a:r>
            <a:r>
              <a:rPr lang="en-US" b="1" dirty="0"/>
              <a:t>automatically fixing </a:t>
            </a:r>
            <a:r>
              <a:rPr lang="en-US" dirty="0"/>
              <a:t>false sharing bugs</a:t>
            </a:r>
          </a:p>
          <a:p>
            <a:r>
              <a:rPr lang="en-US" dirty="0">
                <a:hlinkClick r:id="rId3"/>
              </a:rPr>
              <a:t>https://github.com/upenn-acg/REMIX</a:t>
            </a:r>
            <a:r>
              <a:rPr lang="en-US" dirty="0"/>
              <a:t> (GPLv2)</a:t>
            </a:r>
          </a:p>
          <a:p>
            <a:pPr lvl="1"/>
            <a:endParaRPr lang="en-US" dirty="0"/>
          </a:p>
        </p:txBody>
      </p:sp>
      <p:graphicFrame>
        <p:nvGraphicFramePr>
          <p:cNvPr id="5" name="AEContents"/>
          <p:cNvGraphicFramePr/>
          <p:nvPr>
            <p:extLst>
              <p:ext uri="{D42A27DB-BD31-4B8C-83A1-F6EECF244321}">
                <p14:modId xmlns:p14="http://schemas.microsoft.com/office/powerpoint/2010/main" val="2000813442"/>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4938160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Q&amp;A</a:t>
            </a:r>
          </a:p>
        </p:txBody>
      </p:sp>
      <p:sp>
        <p:nvSpPr>
          <p:cNvPr id="5" name="Subtitle 4"/>
          <p:cNvSpPr>
            <a:spLocks noGrp="1"/>
          </p:cNvSpPr>
          <p:nvPr>
            <p:ph type="subTitle" idx="1"/>
          </p:nvPr>
        </p:nvSpPr>
        <p:spPr/>
        <p:txBody>
          <a:bodyPr/>
          <a:lstStyle/>
          <a:p>
            <a:endParaRPr lang="en-US"/>
          </a:p>
        </p:txBody>
      </p:sp>
      <p:graphicFrame>
        <p:nvGraphicFramePr>
          <p:cNvPr id="3" name="AEContents"/>
          <p:cNvGraphicFramePr/>
          <p:nvPr>
            <p:extLst>
              <p:ext uri="{D42A27DB-BD31-4B8C-83A1-F6EECF244321}">
                <p14:modId xmlns:p14="http://schemas.microsoft.com/office/powerpoint/2010/main" val="93841206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83929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PEBS HITM Event Accuracy</a:t>
            </a:r>
          </a:p>
        </p:txBody>
      </p:sp>
      <p:graphicFrame>
        <p:nvGraphicFramePr>
          <p:cNvPr id="15" name="Content Placeholder 14"/>
          <p:cNvGraphicFramePr>
            <a:graphicFrameLocks noGrp="1"/>
          </p:cNvGraphicFramePr>
          <p:nvPr>
            <p:ph idx="1"/>
            <p:extLst>
              <p:ext uri="{D42A27DB-BD31-4B8C-83A1-F6EECF244321}">
                <p14:modId xmlns:p14="http://schemas.microsoft.com/office/powerpoint/2010/main" val="3949239383"/>
              </p:ext>
            </p:extLst>
          </p:nvPr>
        </p:nvGraphicFramePr>
        <p:xfrm>
          <a:off x="628650" y="1825625"/>
          <a:ext cx="7886700" cy="271817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AEContents"/>
          <p:cNvGraphicFramePr/>
          <p:nvPr>
            <p:extLst>
              <p:ext uri="{D42A27DB-BD31-4B8C-83A1-F6EECF244321}">
                <p14:modId xmlns:p14="http://schemas.microsoft.com/office/powerpoint/2010/main" val="810212651"/>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329789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Padding - Inheritance</a:t>
            </a:r>
          </a:p>
        </p:txBody>
      </p:sp>
      <p:graphicFrame>
        <p:nvGraphicFramePr>
          <p:cNvPr id="6" name="Table 5"/>
          <p:cNvGraphicFramePr>
            <a:graphicFrameLocks noGrp="1"/>
          </p:cNvGraphicFramePr>
          <p:nvPr>
            <p:extLst>
              <p:ext uri="{D42A27DB-BD31-4B8C-83A1-F6EECF244321}">
                <p14:modId xmlns:p14="http://schemas.microsoft.com/office/powerpoint/2010/main" val="4259521018"/>
              </p:ext>
            </p:extLst>
          </p:nvPr>
        </p:nvGraphicFramePr>
        <p:xfrm>
          <a:off x="4067812" y="2161643"/>
          <a:ext cx="1008695" cy="708660"/>
        </p:xfrm>
        <a:graphic>
          <a:graphicData uri="http://schemas.openxmlformats.org/drawingml/2006/table">
            <a:tbl>
              <a:tblPr firstRow="1" bandRow="1">
                <a:tableStyleId>{5940675A-B579-460E-94D1-54222C63F5DA}</a:tableStyleId>
              </a:tblPr>
              <a:tblGrid>
                <a:gridCol w="1008695">
                  <a:extLst>
                    <a:ext uri="{9D8B030D-6E8A-4147-A177-3AD203B41FA5}">
                      <a16:colId xmlns:a16="http://schemas.microsoft.com/office/drawing/2014/main" val="4150943658"/>
                    </a:ext>
                  </a:extLst>
                </a:gridCol>
              </a:tblGrid>
              <a:tr h="229514">
                <a:tc>
                  <a:txBody>
                    <a:bodyPr/>
                    <a:lstStyle/>
                    <a:p>
                      <a:pPr algn="ctr"/>
                      <a:r>
                        <a:rPr lang="en-US" sz="1100" dirty="0">
                          <a:solidFill>
                            <a:schemeClr val="bg1"/>
                          </a:solidFill>
                        </a:rPr>
                        <a:t>class A</a:t>
                      </a:r>
                    </a:p>
                  </a:txBody>
                  <a:tcPr marL="68580" marR="68580" marT="34290" marB="34290">
                    <a:solidFill>
                      <a:srgbClr val="0070C0"/>
                    </a:solidFill>
                  </a:tcPr>
                </a:tc>
                <a:extLst>
                  <a:ext uri="{0D108BD9-81ED-4DB2-BD59-A6C34878D82A}">
                    <a16:rowId xmlns:a16="http://schemas.microsoft.com/office/drawing/2014/main" val="2966706873"/>
                  </a:ext>
                </a:extLst>
              </a:tr>
              <a:tr h="229514">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9514">
                <a:tc>
                  <a:txBody>
                    <a:bodyPr/>
                    <a:lstStyle/>
                    <a:p>
                      <a:r>
                        <a:rPr lang="en-US" sz="1100" dirty="0"/>
                        <a:t>byte a</a:t>
                      </a:r>
                    </a:p>
                  </a:txBody>
                  <a:tcPr marL="68580" marR="68580" marT="34290" marB="34290"/>
                </a:tc>
                <a:extLst>
                  <a:ext uri="{0D108BD9-81ED-4DB2-BD59-A6C34878D82A}">
                    <a16:rowId xmlns:a16="http://schemas.microsoft.com/office/drawing/2014/main" val="2434496155"/>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832253298"/>
              </p:ext>
            </p:extLst>
          </p:nvPr>
        </p:nvGraphicFramePr>
        <p:xfrm>
          <a:off x="3222686" y="3141241"/>
          <a:ext cx="1117054" cy="111252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B extends A</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b</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4119501" y="3569150"/>
            <a:ext cx="183989" cy="253777"/>
          </a:xfrm>
          <a:prstGeom prst="rect">
            <a:avLst/>
          </a:prstGeom>
        </p:spPr>
      </p:pic>
      <p:cxnSp>
        <p:nvCxnSpPr>
          <p:cNvPr id="11" name="Elbow Connector 10"/>
          <p:cNvCxnSpPr>
            <a:stCxn id="24" idx="0"/>
            <a:endCxn id="6" idx="2"/>
          </p:cNvCxnSpPr>
          <p:nvPr/>
        </p:nvCxnSpPr>
        <p:spPr>
          <a:xfrm rot="16200000" flipV="1">
            <a:off x="4838612" y="2603850"/>
            <a:ext cx="270938" cy="803843"/>
          </a:xfrm>
          <a:prstGeom prst="bentConnector3">
            <a:avLst>
              <a:gd name="adj1" fmla="val 50000"/>
            </a:avLst>
          </a:prstGeom>
          <a:ln>
            <a:headEnd type="none"/>
            <a:tailEnd type="none"/>
          </a:ln>
        </p:spPr>
        <p:style>
          <a:lnRef idx="1">
            <a:schemeClr val="accent1"/>
          </a:lnRef>
          <a:fillRef idx="0">
            <a:schemeClr val="accent1"/>
          </a:fillRef>
          <a:effectRef idx="0">
            <a:schemeClr val="accent1"/>
          </a:effectRef>
          <a:fontRef idx="minor">
            <a:schemeClr val="tx1"/>
          </a:fontRef>
        </p:style>
      </p:cxnSp>
      <p:graphicFrame>
        <p:nvGraphicFramePr>
          <p:cNvPr id="24" name="Table 23"/>
          <p:cNvGraphicFramePr>
            <a:graphicFrameLocks noGrp="1"/>
          </p:cNvGraphicFramePr>
          <p:nvPr>
            <p:extLst>
              <p:ext uri="{D42A27DB-BD31-4B8C-83A1-F6EECF244321}">
                <p14:modId xmlns:p14="http://schemas.microsoft.com/office/powerpoint/2010/main" val="832041826"/>
              </p:ext>
            </p:extLst>
          </p:nvPr>
        </p:nvGraphicFramePr>
        <p:xfrm>
          <a:off x="4817475" y="3141241"/>
          <a:ext cx="1117054" cy="111252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C extends A</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c</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58222403"/>
                  </a:ext>
                </a:extLst>
              </a:tr>
            </a:tbl>
          </a:graphicData>
        </a:graphic>
      </p:graphicFrame>
      <p:graphicFrame>
        <p:nvGraphicFramePr>
          <p:cNvPr id="26" name="Table 25"/>
          <p:cNvGraphicFramePr>
            <a:graphicFrameLocks noGrp="1"/>
          </p:cNvGraphicFramePr>
          <p:nvPr>
            <p:extLst>
              <p:ext uri="{D42A27DB-BD31-4B8C-83A1-F6EECF244321}">
                <p14:modId xmlns:p14="http://schemas.microsoft.com/office/powerpoint/2010/main" val="1814623177"/>
              </p:ext>
            </p:extLst>
          </p:nvPr>
        </p:nvGraphicFramePr>
        <p:xfrm>
          <a:off x="4119501" y="4325815"/>
          <a:ext cx="1117054" cy="134874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E extends C</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c</a:t>
                      </a:r>
                    </a:p>
                  </a:txBody>
                  <a:tcPr marL="68580" marR="68580" marT="34290" marB="3429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222403"/>
                  </a:ext>
                </a:extLst>
              </a:tr>
              <a:tr h="228600">
                <a:tc>
                  <a:txBody>
                    <a:bodyPr/>
                    <a:lstStyle/>
                    <a:p>
                      <a:r>
                        <a:rPr lang="en-US" sz="1100" dirty="0"/>
                        <a:t>byte d</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484156474"/>
                  </a:ext>
                </a:extLst>
              </a:tr>
            </a:tbl>
          </a:graphicData>
        </a:graphic>
      </p:graphicFrame>
      <p:graphicFrame>
        <p:nvGraphicFramePr>
          <p:cNvPr id="27" name="Table 26"/>
          <p:cNvGraphicFramePr>
            <a:graphicFrameLocks noGrp="1"/>
          </p:cNvGraphicFramePr>
          <p:nvPr>
            <p:extLst>
              <p:ext uri="{D42A27DB-BD31-4B8C-83A1-F6EECF244321}">
                <p14:modId xmlns:p14="http://schemas.microsoft.com/office/powerpoint/2010/main" val="223559586"/>
              </p:ext>
            </p:extLst>
          </p:nvPr>
        </p:nvGraphicFramePr>
        <p:xfrm>
          <a:off x="5568203" y="4325815"/>
          <a:ext cx="1117054" cy="1348740"/>
        </p:xfrm>
        <a:graphic>
          <a:graphicData uri="http://schemas.openxmlformats.org/drawingml/2006/table">
            <a:tbl>
              <a:tblPr firstRow="1" bandRow="1">
                <a:tableStyleId>{5940675A-B579-460E-94D1-54222C63F5DA}</a:tableStyleId>
              </a:tblPr>
              <a:tblGrid>
                <a:gridCol w="1117054">
                  <a:extLst>
                    <a:ext uri="{9D8B030D-6E8A-4147-A177-3AD203B41FA5}">
                      <a16:colId xmlns:a16="http://schemas.microsoft.com/office/drawing/2014/main" val="4150943658"/>
                    </a:ext>
                  </a:extLst>
                </a:gridCol>
              </a:tblGrid>
              <a:tr h="228600">
                <a:tc>
                  <a:txBody>
                    <a:bodyPr/>
                    <a:lstStyle/>
                    <a:p>
                      <a:pPr algn="ctr"/>
                      <a:r>
                        <a:rPr lang="en-US" sz="1100" dirty="0">
                          <a:solidFill>
                            <a:schemeClr val="bg1"/>
                          </a:solidFill>
                        </a:rPr>
                        <a:t>class E extends C</a:t>
                      </a:r>
                    </a:p>
                  </a:txBody>
                  <a:tcPr marL="68580" marR="68580" marT="34290" marB="34290">
                    <a:solidFill>
                      <a:srgbClr val="0070C0"/>
                    </a:solidFill>
                  </a:tcPr>
                </a:tc>
                <a:extLst>
                  <a:ext uri="{0D108BD9-81ED-4DB2-BD59-A6C34878D82A}">
                    <a16:rowId xmlns:a16="http://schemas.microsoft.com/office/drawing/2014/main" val="2966706873"/>
                  </a:ext>
                </a:extLst>
              </a:tr>
              <a:tr h="228600">
                <a:tc>
                  <a:txBody>
                    <a:bodyPr/>
                    <a:lstStyle/>
                    <a:p>
                      <a:r>
                        <a:rPr lang="en-US" sz="1100" dirty="0"/>
                        <a:t>header (16b)</a:t>
                      </a:r>
                    </a:p>
                  </a:txBody>
                  <a:tcPr marL="68580" marR="68580" marT="34290" marB="34290">
                    <a:solidFill>
                      <a:schemeClr val="bg1">
                        <a:lumMod val="85000"/>
                      </a:schemeClr>
                    </a:solidFill>
                  </a:tcPr>
                </a:tc>
                <a:extLst>
                  <a:ext uri="{0D108BD9-81ED-4DB2-BD59-A6C34878D82A}">
                    <a16:rowId xmlns:a16="http://schemas.microsoft.com/office/drawing/2014/main" val="3750845574"/>
                  </a:ext>
                </a:extLst>
              </a:tr>
              <a:tr h="228600">
                <a:tc>
                  <a:txBody>
                    <a:bodyPr/>
                    <a:lstStyle/>
                    <a:p>
                      <a:r>
                        <a:rPr lang="en-US" sz="1100" dirty="0"/>
                        <a:t>byte a</a:t>
                      </a:r>
                    </a:p>
                  </a:txBody>
                  <a:tcPr marL="68580" marR="68580" marT="34290" marB="3429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4496155"/>
                  </a:ext>
                </a:extLst>
              </a:tr>
              <a:tr h="228600">
                <a:tc>
                  <a:txBody>
                    <a:bodyPr/>
                    <a:lstStyle/>
                    <a:p>
                      <a:r>
                        <a:rPr lang="en-US" sz="1100" dirty="0"/>
                        <a:t>byte c</a:t>
                      </a:r>
                    </a:p>
                  </a:txBody>
                  <a:tcPr marL="68580" marR="68580" marT="34290" marB="3429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8222403"/>
                  </a:ext>
                </a:extLst>
              </a:tr>
              <a:tr h="228600">
                <a:tc>
                  <a:txBody>
                    <a:bodyPr/>
                    <a:lstStyle/>
                    <a:p>
                      <a:r>
                        <a:rPr lang="en-US" sz="1100" dirty="0"/>
                        <a:t>byte e</a:t>
                      </a:r>
                    </a:p>
                  </a:txBody>
                  <a:tcPr marL="68580" marR="68580" marT="34290" marB="3429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739724010"/>
                  </a:ext>
                </a:extLst>
              </a:tr>
            </a:tbl>
          </a:graphicData>
        </a:graphic>
      </p:graphicFrame>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052566" y="4522419"/>
            <a:ext cx="183989" cy="253777"/>
          </a:xfrm>
          <a:prstGeom prst="rect">
            <a:avLst/>
          </a:prstGeom>
        </p:spPr>
      </p:pic>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043481" y="4972799"/>
            <a:ext cx="183989" cy="253777"/>
          </a:xfrm>
          <a:prstGeom prst="rect">
            <a:avLst/>
          </a:prstGeom>
        </p:spPr>
      </p:pic>
      <p:cxnSp>
        <p:nvCxnSpPr>
          <p:cNvPr id="33" name="Elbow Connector 32"/>
          <p:cNvCxnSpPr/>
          <p:nvPr/>
        </p:nvCxnSpPr>
        <p:spPr>
          <a:xfrm rot="5400000" flipH="1" flipV="1">
            <a:off x="4014427" y="2589415"/>
            <a:ext cx="291057" cy="824090"/>
          </a:xfrm>
          <a:prstGeom prst="bentConnector3">
            <a:avLst>
              <a:gd name="adj1" fmla="val 52045"/>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Elbow Connector 38"/>
          <p:cNvCxnSpPr/>
          <p:nvPr/>
        </p:nvCxnSpPr>
        <p:spPr>
          <a:xfrm rot="16200000" flipV="1">
            <a:off x="5632394" y="3799248"/>
            <a:ext cx="291057" cy="803843"/>
          </a:xfrm>
          <a:prstGeom prst="bentConnector3">
            <a:avLst>
              <a:gd name="adj1" fmla="val 50000"/>
            </a:avLst>
          </a:prstGeom>
          <a:ln>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Elbow Connector 39"/>
          <p:cNvCxnSpPr/>
          <p:nvPr/>
        </p:nvCxnSpPr>
        <p:spPr>
          <a:xfrm rot="5400000" flipH="1" flipV="1">
            <a:off x="4818110" y="3794872"/>
            <a:ext cx="291057" cy="824090"/>
          </a:xfrm>
          <a:prstGeom prst="bentConnector3">
            <a:avLst>
              <a:gd name="adj1" fmla="val 52045"/>
            </a:avLst>
          </a:prstGeom>
          <a:ln>
            <a:headEnd type="none"/>
            <a:tailEnd type="none"/>
          </a:ln>
        </p:spPr>
        <p:style>
          <a:lnRef idx="1">
            <a:schemeClr val="accent1"/>
          </a:lnRef>
          <a:fillRef idx="0">
            <a:schemeClr val="accent1"/>
          </a:fillRef>
          <a:effectRef idx="0">
            <a:schemeClr val="accent1"/>
          </a:effectRef>
          <a:fontRef idx="minor">
            <a:schemeClr val="tx1"/>
          </a:fontRef>
        </p:style>
      </p:cxnSp>
      <p:sp>
        <p:nvSpPr>
          <p:cNvPr id="12" name="Isosceles Triangle 11"/>
          <p:cNvSpPr/>
          <p:nvPr/>
        </p:nvSpPr>
        <p:spPr>
          <a:xfrm>
            <a:off x="4526836" y="2849015"/>
            <a:ext cx="90488" cy="79772"/>
          </a:xfrm>
          <a:prstGeom prst="triangle">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5" name="Isosceles Triangle 44"/>
          <p:cNvSpPr/>
          <p:nvPr/>
        </p:nvSpPr>
        <p:spPr>
          <a:xfrm>
            <a:off x="5330519" y="4058847"/>
            <a:ext cx="90488" cy="79772"/>
          </a:xfrm>
          <a:prstGeom prst="triangle">
            <a:avLst/>
          </a:prstGeom>
          <a:solidFill>
            <a:schemeClr val="bg1"/>
          </a:solid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7" name="Pentagon 46"/>
          <p:cNvSpPr/>
          <p:nvPr/>
        </p:nvSpPr>
        <p:spPr>
          <a:xfrm>
            <a:off x="3284458" y="2540740"/>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pic>
        <p:nvPicPr>
          <p:cNvPr id="49" name="Picture 48"/>
          <p:cNvPicPr>
            <a:picLocks noChangeAspect="1"/>
          </p:cNvPicPr>
          <p:nvPr/>
        </p:nvPicPr>
        <p:blipFill>
          <a:blip r:embed="rId3">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4892518" y="2354167"/>
            <a:ext cx="183989" cy="253777"/>
          </a:xfrm>
          <a:prstGeom prst="rect">
            <a:avLst/>
          </a:prstGeom>
        </p:spPr>
      </p:pic>
      <p:pic>
        <p:nvPicPr>
          <p:cNvPr id="50" name="Picture 49"/>
          <p:cNvPicPr>
            <a:picLocks noChangeAspect="1"/>
          </p:cNvPicPr>
          <p:nvPr/>
        </p:nvPicPr>
        <p:blipFill>
          <a:blip r:embed="rId3">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5750540" y="3344664"/>
            <a:ext cx="183989" cy="253777"/>
          </a:xfrm>
          <a:prstGeom prst="rect">
            <a:avLst/>
          </a:prstGeom>
        </p:spPr>
      </p:pic>
      <p:pic>
        <p:nvPicPr>
          <p:cNvPr id="51" name="Picture 50"/>
          <p:cNvPicPr>
            <a:picLocks noChangeAspect="1"/>
          </p:cNvPicPr>
          <p:nvPr/>
        </p:nvPicPr>
        <p:blipFill>
          <a:blip r:embed="rId3">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5750540" y="3793665"/>
            <a:ext cx="183989" cy="253777"/>
          </a:xfrm>
          <a:prstGeom prst="rect">
            <a:avLst/>
          </a:prstGeom>
        </p:spPr>
      </p:pic>
      <p:pic>
        <p:nvPicPr>
          <p:cNvPr id="52" name="Picture 51"/>
          <p:cNvPicPr>
            <a:picLocks noChangeAspect="1"/>
          </p:cNvPicPr>
          <p:nvPr/>
        </p:nvPicPr>
        <p:blipFill>
          <a:blip r:embed="rId3">
            <a:duotone>
              <a:prstClr val="black"/>
              <a:srgbClr val="00B050">
                <a:tint val="45000"/>
                <a:satMod val="400000"/>
              </a:srgbClr>
            </a:duotone>
            <a:extLst>
              <a:ext uri="{28A0092B-C50C-407E-A947-70E740481C1C}">
                <a14:useLocalDpi xmlns:a14="http://schemas.microsoft.com/office/drawing/2010/main" val="0"/>
              </a:ext>
            </a:extLst>
          </a:blip>
          <a:stretch>
            <a:fillRect/>
          </a:stretch>
        </p:blipFill>
        <p:spPr>
          <a:xfrm flipH="1">
            <a:off x="4892359" y="2599281"/>
            <a:ext cx="183989" cy="253777"/>
          </a:xfrm>
          <a:prstGeom prst="rect">
            <a:avLst/>
          </a:prstGeom>
        </p:spPr>
      </p:pic>
      <p:sp>
        <p:nvSpPr>
          <p:cNvPr id="53" name="Pentagon 52"/>
          <p:cNvSpPr/>
          <p:nvPr/>
        </p:nvSpPr>
        <p:spPr>
          <a:xfrm>
            <a:off x="3284458" y="2762547"/>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4" name="Pentagon 53"/>
          <p:cNvSpPr/>
          <p:nvPr/>
        </p:nvSpPr>
        <p:spPr>
          <a:xfrm>
            <a:off x="2439411" y="3526878"/>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5" name="Pentagon 54"/>
          <p:cNvSpPr/>
          <p:nvPr/>
        </p:nvSpPr>
        <p:spPr>
          <a:xfrm>
            <a:off x="2439411" y="3748685"/>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6" name="Pentagon 55"/>
          <p:cNvSpPr/>
          <p:nvPr/>
        </p:nvSpPr>
        <p:spPr>
          <a:xfrm flipH="1">
            <a:off x="5934529" y="3526878"/>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7" name="Pentagon 56"/>
          <p:cNvSpPr/>
          <p:nvPr/>
        </p:nvSpPr>
        <p:spPr>
          <a:xfrm flipH="1">
            <a:off x="5934529" y="3748685"/>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8" name="Pentagon 57"/>
          <p:cNvSpPr/>
          <p:nvPr/>
        </p:nvSpPr>
        <p:spPr>
          <a:xfrm flipH="1">
            <a:off x="5934529" y="3981350"/>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59" name="Pentagon 58"/>
          <p:cNvSpPr/>
          <p:nvPr/>
        </p:nvSpPr>
        <p:spPr>
          <a:xfrm flipH="1">
            <a:off x="6681060" y="4697862"/>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0" name="Pentagon 59"/>
          <p:cNvSpPr/>
          <p:nvPr/>
        </p:nvSpPr>
        <p:spPr>
          <a:xfrm flipH="1">
            <a:off x="6681060" y="4919669"/>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1" name="Pentagon 60"/>
          <p:cNvSpPr/>
          <p:nvPr/>
        </p:nvSpPr>
        <p:spPr>
          <a:xfrm flipH="1">
            <a:off x="6681060" y="5152334"/>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2" name="Pentagon 61"/>
          <p:cNvSpPr/>
          <p:nvPr/>
        </p:nvSpPr>
        <p:spPr>
          <a:xfrm>
            <a:off x="3333899" y="4714263"/>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3" name="Pentagon 62"/>
          <p:cNvSpPr/>
          <p:nvPr/>
        </p:nvSpPr>
        <p:spPr>
          <a:xfrm>
            <a:off x="3333899" y="4936069"/>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sp>
        <p:nvSpPr>
          <p:cNvPr id="64" name="Pentagon 63"/>
          <p:cNvSpPr/>
          <p:nvPr/>
        </p:nvSpPr>
        <p:spPr>
          <a:xfrm>
            <a:off x="3333899" y="5168734"/>
            <a:ext cx="783275" cy="148483"/>
          </a:xfrm>
          <a:prstGeom prst="homePlate">
            <a:avLst/>
          </a:prstGeom>
          <a:solidFill>
            <a:srgbClr val="8E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050" dirty="0"/>
              <a:t>pad</a:t>
            </a:r>
          </a:p>
        </p:txBody>
      </p:sp>
      <p:graphicFrame>
        <p:nvGraphicFramePr>
          <p:cNvPr id="4" name="AEContents"/>
          <p:cNvGraphicFramePr/>
          <p:nvPr>
            <p:extLst>
              <p:ext uri="{D42A27DB-BD31-4B8C-83A1-F6EECF244321}">
                <p14:modId xmlns:p14="http://schemas.microsoft.com/office/powerpoint/2010/main" val="406430447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6662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Size-Preserving-</a:t>
            </a:r>
            <a:r>
              <a:rPr lang="en-US" i="1" dirty="0" err="1"/>
              <a:t>Klass</a:t>
            </a:r>
            <a:endParaRPr lang="en-US" i="1" dirty="0"/>
          </a:p>
        </p:txBody>
      </p:sp>
      <p:sp>
        <p:nvSpPr>
          <p:cNvPr id="3" name="Content Placeholder 2"/>
          <p:cNvSpPr>
            <a:spLocks noGrp="1"/>
          </p:cNvSpPr>
          <p:nvPr>
            <p:ph idx="1"/>
          </p:nvPr>
        </p:nvSpPr>
        <p:spPr/>
        <p:txBody>
          <a:bodyPr>
            <a:normAutofit lnSpcReduction="10000"/>
          </a:bodyPr>
          <a:lstStyle/>
          <a:p>
            <a:r>
              <a:rPr lang="en-US" dirty="0"/>
              <a:t>Instances are stored contiguously in memory</a:t>
            </a:r>
          </a:p>
          <a:p>
            <a:r>
              <a:rPr lang="en-US" dirty="0"/>
              <a:t>Object sizes not stored directly in the heap</a:t>
            </a:r>
          </a:p>
          <a:p>
            <a:pPr lvl="1"/>
            <a:r>
              <a:rPr lang="en-US" dirty="0"/>
              <a:t>Calculated through the </a:t>
            </a:r>
            <a:r>
              <a:rPr lang="en-US" i="1" dirty="0" err="1"/>
              <a:t>klass</a:t>
            </a:r>
            <a:r>
              <a:rPr lang="en-US" dirty="0"/>
              <a:t> pointer in the object header</a:t>
            </a:r>
          </a:p>
          <a:p>
            <a:r>
              <a:rPr lang="en-US" dirty="0"/>
              <a:t>Padding breaks this assumption</a:t>
            </a:r>
          </a:p>
          <a:p>
            <a:pPr lvl="1"/>
            <a:r>
              <a:rPr lang="en-US" dirty="0"/>
              <a:t>Object left behind at old location has wrong size!</a:t>
            </a:r>
          </a:p>
          <a:p>
            <a:r>
              <a:rPr lang="en-US" dirty="0"/>
              <a:t>Solution – create a ghost </a:t>
            </a:r>
            <a:r>
              <a:rPr lang="en-US" i="1" dirty="0" err="1"/>
              <a:t>klass</a:t>
            </a:r>
            <a:r>
              <a:rPr lang="en-US" dirty="0"/>
              <a:t> with the original size</a:t>
            </a:r>
          </a:p>
          <a:p>
            <a:pPr lvl="1"/>
            <a:r>
              <a:rPr lang="en-US" dirty="0"/>
              <a:t>Modify dead instances to point to this ghost</a:t>
            </a:r>
          </a:p>
          <a:p>
            <a:r>
              <a:rPr lang="en-US" dirty="0"/>
              <a:t>Take care not to traverse padded objects in heap until </a:t>
            </a:r>
            <a:r>
              <a:rPr lang="en-US" i="1" dirty="0" err="1"/>
              <a:t>klass</a:t>
            </a:r>
            <a:r>
              <a:rPr lang="en-US" dirty="0"/>
              <a:t> size is updated</a:t>
            </a:r>
          </a:p>
        </p:txBody>
      </p:sp>
      <p:graphicFrame>
        <p:nvGraphicFramePr>
          <p:cNvPr id="5" name="AEContents"/>
          <p:cNvGraphicFramePr/>
          <p:nvPr>
            <p:extLst>
              <p:ext uri="{D42A27DB-BD31-4B8C-83A1-F6EECF244321}">
                <p14:modId xmlns:p14="http://schemas.microsoft.com/office/powerpoint/2010/main" val="207297667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2280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
            </a:r>
            <a:r>
              <a:rPr lang="en-US" cap="small" dirty="0"/>
              <a:t>emix </a:t>
            </a:r>
            <a:r>
              <a:rPr lang="en-US" dirty="0"/>
              <a:t>Speedup vs HITM rate</a:t>
            </a:r>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r="32145" b="31355"/>
          <a:stretch/>
        </p:blipFill>
        <p:spPr>
          <a:xfrm>
            <a:off x="1255216" y="1690689"/>
            <a:ext cx="6633567" cy="3824674"/>
          </a:xfrm>
        </p:spPr>
      </p:pic>
      <p:graphicFrame>
        <p:nvGraphicFramePr>
          <p:cNvPr id="5" name="AEContents"/>
          <p:cNvGraphicFramePr/>
          <p:nvPr>
            <p:extLst>
              <p:ext uri="{D42A27DB-BD31-4B8C-83A1-F6EECF244321}">
                <p14:modId xmlns:p14="http://schemas.microsoft.com/office/powerpoint/2010/main" val="2486410770"/>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527905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317961173"/>
              </p:ext>
            </p:extLst>
          </p:nvPr>
        </p:nvGraphicFramePr>
        <p:xfrm>
          <a:off x="628650" y="1815835"/>
          <a:ext cx="7886702" cy="3766926"/>
        </p:xfrm>
        <a:graphic>
          <a:graphicData uri="http://schemas.openxmlformats.org/drawingml/2006/table">
            <a:tbl>
              <a:tblPr firstRow="1" bandRow="1">
                <a:tableStyleId>{5C22544A-7EE6-4342-B048-85BDC9FD1C3A}</a:tableStyleId>
              </a:tblPr>
              <a:tblGrid>
                <a:gridCol w="2288117">
                  <a:extLst>
                    <a:ext uri="{9D8B030D-6E8A-4147-A177-3AD203B41FA5}">
                      <a16:colId xmlns:a16="http://schemas.microsoft.com/office/drawing/2014/main" val="2845512821"/>
                    </a:ext>
                  </a:extLst>
                </a:gridCol>
                <a:gridCol w="1866195">
                  <a:extLst>
                    <a:ext uri="{9D8B030D-6E8A-4147-A177-3AD203B41FA5}">
                      <a16:colId xmlns:a16="http://schemas.microsoft.com/office/drawing/2014/main" val="2590948043"/>
                    </a:ext>
                  </a:extLst>
                </a:gridCol>
                <a:gridCol w="1866195">
                  <a:extLst>
                    <a:ext uri="{9D8B030D-6E8A-4147-A177-3AD203B41FA5}">
                      <a16:colId xmlns:a16="http://schemas.microsoft.com/office/drawing/2014/main" val="2315141442"/>
                    </a:ext>
                  </a:extLst>
                </a:gridCol>
                <a:gridCol w="1866195">
                  <a:extLst>
                    <a:ext uri="{9D8B030D-6E8A-4147-A177-3AD203B41FA5}">
                      <a16:colId xmlns:a16="http://schemas.microsoft.com/office/drawing/2014/main" val="1971774974"/>
                    </a:ext>
                  </a:extLst>
                </a:gridCol>
              </a:tblGrid>
              <a:tr h="591873">
                <a:tc>
                  <a:txBody>
                    <a:bodyPr/>
                    <a:lstStyle/>
                    <a:p>
                      <a:r>
                        <a:rPr lang="en-US" sz="2600" dirty="0"/>
                        <a:t>Benchmark(s)</a:t>
                      </a:r>
                    </a:p>
                  </a:txBody>
                  <a:tcPr marL="68580" marR="68580" marT="34290" marB="34290"/>
                </a:tc>
                <a:tc>
                  <a:txBody>
                    <a:bodyPr/>
                    <a:lstStyle/>
                    <a:p>
                      <a:pPr algn="ctr"/>
                      <a:r>
                        <a:rPr lang="en-US" sz="2600" dirty="0"/>
                        <a:t>Classes Loaded</a:t>
                      </a:r>
                    </a:p>
                  </a:txBody>
                  <a:tcPr marL="68580" marR="68580" marT="34290" marB="34290"/>
                </a:tc>
                <a:tc>
                  <a:txBody>
                    <a:bodyPr/>
                    <a:lstStyle/>
                    <a:p>
                      <a:pPr algn="ctr"/>
                      <a:r>
                        <a:rPr lang="en-US" sz="2600" dirty="0"/>
                        <a:t>Processing (</a:t>
                      </a:r>
                      <a:r>
                        <a:rPr lang="en-US" sz="2600" dirty="0" err="1"/>
                        <a:t>ms</a:t>
                      </a:r>
                      <a:r>
                        <a:rPr lang="en-US" sz="2600" dirty="0"/>
                        <a:t>)</a:t>
                      </a:r>
                    </a:p>
                  </a:txBody>
                  <a:tcPr marL="68580" marR="68580" marT="34290" marB="34290"/>
                </a:tc>
                <a:tc>
                  <a:txBody>
                    <a:bodyPr/>
                    <a:lstStyle/>
                    <a:p>
                      <a:pPr algn="ctr"/>
                      <a:r>
                        <a:rPr lang="en-US" sz="2600" dirty="0"/>
                        <a:t>Heap Size (MB)</a:t>
                      </a:r>
                    </a:p>
                  </a:txBody>
                  <a:tcPr marL="68580" marR="68580" marT="34290" marB="34290"/>
                </a:tc>
                <a:extLst>
                  <a:ext uri="{0D108BD9-81ED-4DB2-BD59-A6C34878D82A}">
                    <a16:rowId xmlns:a16="http://schemas.microsoft.com/office/drawing/2014/main" val="532670397"/>
                  </a:ext>
                </a:extLst>
              </a:tr>
              <a:tr h="591873">
                <a:tc>
                  <a:txBody>
                    <a:bodyPr/>
                    <a:lstStyle/>
                    <a:p>
                      <a:r>
                        <a:rPr lang="en-US" sz="2600" dirty="0"/>
                        <a:t>DaCapo </a:t>
                      </a:r>
                      <a:r>
                        <a:rPr lang="en-US" sz="2600" dirty="0" err="1"/>
                        <a:t>Sunflow</a:t>
                      </a:r>
                      <a:endParaRPr lang="en-US" sz="2600" dirty="0"/>
                    </a:p>
                  </a:txBody>
                  <a:tcPr marL="68580" marR="68580" marT="34290" marB="34290"/>
                </a:tc>
                <a:tc>
                  <a:txBody>
                    <a:bodyPr/>
                    <a:lstStyle/>
                    <a:p>
                      <a:pPr algn="ctr"/>
                      <a:r>
                        <a:rPr lang="en-US" sz="2600" dirty="0"/>
                        <a:t>1879</a:t>
                      </a:r>
                    </a:p>
                  </a:txBody>
                  <a:tcPr marL="68580" marR="68580" marT="34290" marB="34290"/>
                </a:tc>
                <a:tc>
                  <a:txBody>
                    <a:bodyPr/>
                    <a:lstStyle/>
                    <a:p>
                      <a:pPr algn="ctr"/>
                      <a:r>
                        <a:rPr lang="en-US" sz="2600" dirty="0"/>
                        <a:t>1.47</a:t>
                      </a:r>
                    </a:p>
                  </a:txBody>
                  <a:tcPr marL="68580" marR="68580" marT="34290" marB="34290"/>
                </a:tc>
                <a:tc>
                  <a:txBody>
                    <a:bodyPr/>
                    <a:lstStyle/>
                    <a:p>
                      <a:pPr algn="ctr"/>
                      <a:r>
                        <a:rPr lang="en-US" sz="2600" dirty="0"/>
                        <a:t>854</a:t>
                      </a:r>
                    </a:p>
                  </a:txBody>
                  <a:tcPr marL="68580" marR="68580" marT="34290" marB="34290"/>
                </a:tc>
                <a:extLst>
                  <a:ext uri="{0D108BD9-81ED-4DB2-BD59-A6C34878D82A}">
                    <a16:rowId xmlns:a16="http://schemas.microsoft.com/office/drawing/2014/main" val="2736038733"/>
                  </a:ext>
                </a:extLst>
              </a:tr>
              <a:tr h="591873">
                <a:tc>
                  <a:txBody>
                    <a:bodyPr/>
                    <a:lstStyle/>
                    <a:p>
                      <a:r>
                        <a:rPr lang="en-US" sz="2600" dirty="0"/>
                        <a:t>Disruptor</a:t>
                      </a:r>
                    </a:p>
                  </a:txBody>
                  <a:tcPr marL="68580" marR="68580" marT="34290" marB="34290"/>
                </a:tc>
                <a:tc>
                  <a:txBody>
                    <a:bodyPr/>
                    <a:lstStyle/>
                    <a:p>
                      <a:pPr algn="ctr"/>
                      <a:r>
                        <a:rPr lang="en-US" sz="2600" dirty="0"/>
                        <a:t>700-900</a:t>
                      </a:r>
                    </a:p>
                  </a:txBody>
                  <a:tcPr marL="68580" marR="68580" marT="34290" marB="34290"/>
                </a:tc>
                <a:tc>
                  <a:txBody>
                    <a:bodyPr/>
                    <a:lstStyle/>
                    <a:p>
                      <a:pPr algn="ctr"/>
                      <a:r>
                        <a:rPr lang="en-US" sz="2600" dirty="0"/>
                        <a:t>0.5-1.3</a:t>
                      </a:r>
                    </a:p>
                  </a:txBody>
                  <a:tcPr marL="68580" marR="68580" marT="34290" marB="34290"/>
                </a:tc>
                <a:tc>
                  <a:txBody>
                    <a:bodyPr/>
                    <a:lstStyle/>
                    <a:p>
                      <a:pPr algn="ctr"/>
                      <a:r>
                        <a:rPr lang="en-US" sz="2600" dirty="0"/>
                        <a:t>40-85</a:t>
                      </a:r>
                    </a:p>
                  </a:txBody>
                  <a:tcPr marL="68580" marR="68580" marT="34290" marB="34290"/>
                </a:tc>
                <a:extLst>
                  <a:ext uri="{0D108BD9-81ED-4DB2-BD59-A6C34878D82A}">
                    <a16:rowId xmlns:a16="http://schemas.microsoft.com/office/drawing/2014/main" val="3539877959"/>
                  </a:ext>
                </a:extLst>
              </a:tr>
              <a:tr h="591873">
                <a:tc>
                  <a:txBody>
                    <a:bodyPr/>
                    <a:lstStyle/>
                    <a:p>
                      <a:r>
                        <a:rPr lang="en-US" sz="2600" dirty="0" err="1"/>
                        <a:t>SpringReactor</a:t>
                      </a:r>
                      <a:r>
                        <a:rPr lang="en-US" sz="2600" dirty="0"/>
                        <a:t> </a:t>
                      </a:r>
                      <a:r>
                        <a:rPr lang="en-US" sz="2600" dirty="0" err="1"/>
                        <a:t>WorkQueue</a:t>
                      </a:r>
                      <a:endParaRPr lang="en-US" sz="2600" dirty="0"/>
                    </a:p>
                  </a:txBody>
                  <a:tcPr marL="68580" marR="68580" marT="34290" marB="34290"/>
                </a:tc>
                <a:tc>
                  <a:txBody>
                    <a:bodyPr/>
                    <a:lstStyle/>
                    <a:p>
                      <a:pPr algn="ctr"/>
                      <a:r>
                        <a:rPr lang="en-US" sz="2600" dirty="0"/>
                        <a:t>1617</a:t>
                      </a:r>
                    </a:p>
                  </a:txBody>
                  <a:tcPr marL="68580" marR="68580" marT="34290" marB="34290"/>
                </a:tc>
                <a:tc>
                  <a:txBody>
                    <a:bodyPr/>
                    <a:lstStyle/>
                    <a:p>
                      <a:pPr algn="ctr"/>
                      <a:r>
                        <a:rPr lang="en-US" sz="2600" dirty="0"/>
                        <a:t>0.748</a:t>
                      </a:r>
                    </a:p>
                  </a:txBody>
                  <a:tcPr marL="68580" marR="68580" marT="34290" marB="34290"/>
                </a:tc>
                <a:tc>
                  <a:txBody>
                    <a:bodyPr/>
                    <a:lstStyle/>
                    <a:p>
                      <a:pPr algn="ctr"/>
                      <a:r>
                        <a:rPr lang="en-US" sz="2600" dirty="0"/>
                        <a:t>41</a:t>
                      </a:r>
                    </a:p>
                  </a:txBody>
                  <a:tcPr marL="68580" marR="68580" marT="34290" marB="34290"/>
                </a:tc>
                <a:extLst>
                  <a:ext uri="{0D108BD9-81ED-4DB2-BD59-A6C34878D82A}">
                    <a16:rowId xmlns:a16="http://schemas.microsoft.com/office/drawing/2014/main" val="1062411427"/>
                  </a:ext>
                </a:extLst>
              </a:tr>
              <a:tr h="591873">
                <a:tc>
                  <a:txBody>
                    <a:bodyPr/>
                    <a:lstStyle/>
                    <a:p>
                      <a:r>
                        <a:rPr lang="en-US" sz="2600" dirty="0" err="1"/>
                        <a:t>SpecJVM</a:t>
                      </a:r>
                      <a:r>
                        <a:rPr lang="en-US" sz="2600" dirty="0"/>
                        <a:t> serial</a:t>
                      </a:r>
                    </a:p>
                  </a:txBody>
                  <a:tcPr marL="68580" marR="68580" marT="34290" marB="34290"/>
                </a:tc>
                <a:tc>
                  <a:txBody>
                    <a:bodyPr/>
                    <a:lstStyle/>
                    <a:p>
                      <a:pPr algn="ctr"/>
                      <a:r>
                        <a:rPr lang="en-US" sz="2600" dirty="0"/>
                        <a:t>1498</a:t>
                      </a:r>
                    </a:p>
                  </a:txBody>
                  <a:tcPr marL="68580" marR="68580" marT="34290" marB="34290"/>
                </a:tc>
                <a:tc>
                  <a:txBody>
                    <a:bodyPr/>
                    <a:lstStyle/>
                    <a:p>
                      <a:pPr algn="ctr"/>
                      <a:r>
                        <a:rPr lang="en-US" sz="2600" dirty="0"/>
                        <a:t>1.21</a:t>
                      </a:r>
                    </a:p>
                  </a:txBody>
                  <a:tcPr marL="68580" marR="68580" marT="34290" marB="34290"/>
                </a:tc>
                <a:tc>
                  <a:txBody>
                    <a:bodyPr/>
                    <a:lstStyle/>
                    <a:p>
                      <a:pPr algn="ctr"/>
                      <a:r>
                        <a:rPr lang="en-US" sz="2600" dirty="0"/>
                        <a:t>1603</a:t>
                      </a:r>
                    </a:p>
                  </a:txBody>
                  <a:tcPr marL="68580" marR="68580" marT="34290" marB="34290"/>
                </a:tc>
                <a:extLst>
                  <a:ext uri="{0D108BD9-81ED-4DB2-BD59-A6C34878D82A}">
                    <a16:rowId xmlns:a16="http://schemas.microsoft.com/office/drawing/2014/main" val="174914508"/>
                  </a:ext>
                </a:extLst>
              </a:tr>
            </a:tbl>
          </a:graphicData>
        </a:graphic>
      </p:graphicFrame>
      <p:graphicFrame>
        <p:nvGraphicFramePr>
          <p:cNvPr id="4" name="AEContents"/>
          <p:cNvGraphicFramePr/>
          <p:nvPr>
            <p:extLst>
              <p:ext uri="{D42A27DB-BD31-4B8C-83A1-F6EECF244321}">
                <p14:modId xmlns:p14="http://schemas.microsoft.com/office/powerpoint/2010/main" val="1580770799"/>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512699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Virtualization</a:t>
            </a:r>
          </a:p>
        </p:txBody>
      </p:sp>
      <p:sp>
        <p:nvSpPr>
          <p:cNvPr id="3" name="Content Placeholder 2"/>
          <p:cNvSpPr>
            <a:spLocks noGrp="1"/>
          </p:cNvSpPr>
          <p:nvPr>
            <p:ph idx="1"/>
          </p:nvPr>
        </p:nvSpPr>
        <p:spPr/>
        <p:txBody>
          <a:bodyPr/>
          <a:lstStyle/>
          <a:p>
            <a:r>
              <a:rPr lang="en-US" dirty="0"/>
              <a:t>Although Xen supports </a:t>
            </a:r>
            <a:r>
              <a:rPr lang="en-US" i="1" dirty="0"/>
              <a:t>perf, </a:t>
            </a:r>
            <a:r>
              <a:rPr lang="en-US" dirty="0"/>
              <a:t>it does not yet support virtualization of HW PEBS events</a:t>
            </a:r>
          </a:p>
          <a:p>
            <a:endParaRPr lang="en-US" dirty="0"/>
          </a:p>
        </p:txBody>
      </p:sp>
      <p:graphicFrame>
        <p:nvGraphicFramePr>
          <p:cNvPr id="6" name="AEContents"/>
          <p:cNvGraphicFramePr/>
          <p:nvPr>
            <p:extLst>
              <p:ext uri="{D42A27DB-BD31-4B8C-83A1-F6EECF244321}">
                <p14:modId xmlns:p14="http://schemas.microsoft.com/office/powerpoint/2010/main" val="23449637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433235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wrong with this code?</a:t>
            </a:r>
          </a:p>
        </p:txBody>
      </p:sp>
      <p:sp>
        <p:nvSpPr>
          <p:cNvPr id="3" name="VerA"/>
          <p:cNvSpPr>
            <a:spLocks noGrp="1"/>
          </p:cNvSpPr>
          <p:nvPr>
            <p:ph idx="1"/>
          </p:nvPr>
        </p:nvSpPr>
        <p:spPr>
          <a:xfrm>
            <a:off x="628650" y="1825625"/>
            <a:ext cx="8247336" cy="4351338"/>
          </a:xfrm>
        </p:spPr>
        <p:txBody>
          <a:bodyPr>
            <a:noAutofit/>
          </a:bodyPr>
          <a:lstStyle/>
          <a:p>
            <a:pPr marL="0" indent="0">
              <a:buNone/>
            </a:pPr>
            <a:r>
              <a:rPr lang="en-US" sz="2400" b="1" dirty="0">
                <a:solidFill>
                  <a:srgbClr val="000080"/>
                </a:solidFill>
                <a:latin typeface="Consolas" panose="020B0609020204030204" pitchFamily="49" charset="0"/>
              </a:rPr>
              <a:t>public class </a:t>
            </a:r>
            <a:r>
              <a:rPr lang="en-US" sz="2400" dirty="0">
                <a:solidFill>
                  <a:srgbClr val="000000"/>
                </a:solidFill>
                <a:latin typeface="Consolas" panose="020B0609020204030204" pitchFamily="49" charset="0"/>
              </a:rPr>
              <a:t>Test </a:t>
            </a:r>
            <a:r>
              <a:rPr lang="en-US" sz="2400" b="1" dirty="0">
                <a:solidFill>
                  <a:srgbClr val="000080"/>
                </a:solidFill>
                <a:latin typeface="Consolas" panose="020B0609020204030204" pitchFamily="49" charset="0"/>
              </a:rPr>
              <a:t>extends</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AtomicLong</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implements </a:t>
            </a:r>
            <a:r>
              <a:rPr lang="en-US" sz="2400" dirty="0">
                <a:solidFill>
                  <a:srgbClr val="000000"/>
                </a:solidFill>
                <a:latin typeface="Consolas" panose="020B0609020204030204" pitchFamily="49" charset="0"/>
              </a:rPr>
              <a:t>Runnable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static void </a:t>
            </a:r>
            <a:r>
              <a:rPr lang="en-US" sz="2400" dirty="0">
                <a:solidFill>
                  <a:srgbClr val="000000"/>
                </a:solidFill>
                <a:latin typeface="Consolas" panose="020B0609020204030204" pitchFamily="49" charset="0"/>
              </a:rPr>
              <a:t>main(</a:t>
            </a:r>
            <a:r>
              <a:rPr lang="en-US" sz="2400" b="1" dirty="0">
                <a:solidFill>
                  <a:srgbClr val="000080"/>
                </a:solidFill>
                <a:latin typeface="Consolas" panose="020B0609020204030204" pitchFamily="49" charset="0"/>
              </a:rPr>
              <a:t>final </a:t>
            </a:r>
            <a:r>
              <a:rPr lang="en-US" sz="2400" dirty="0">
                <a:solidFill>
                  <a:srgbClr val="000000"/>
                </a:solidFill>
                <a:latin typeface="Consolas" panose="020B0609020204030204" pitchFamily="49" charset="0"/>
              </a:rPr>
              <a:t>String[] </a:t>
            </a:r>
            <a:r>
              <a:rPr lang="en-US" sz="2400" dirty="0" err="1">
                <a:solidFill>
                  <a:srgbClr val="000000"/>
                </a:solidFill>
                <a:latin typeface="Consolas" panose="020B0609020204030204" pitchFamily="49" charset="0"/>
              </a:rPr>
              <a:t>args</a:t>
            </a: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Thread(test1);</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Thread(test2);</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t1.start();t2.start();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t1.join();t2.join();</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public void </a:t>
            </a:r>
            <a:r>
              <a:rPr lang="en-US" sz="2400" dirty="0">
                <a:solidFill>
                  <a:srgbClr val="000000"/>
                </a:solidFill>
                <a:latin typeface="Consolas" panose="020B0609020204030204" pitchFamily="49" charset="0"/>
              </a:rPr>
              <a:t>run()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for</a:t>
            </a:r>
            <a:r>
              <a:rPr lang="en-US" sz="2400" dirty="0">
                <a:solidFill>
                  <a:srgbClr val="000000"/>
                </a:solidFill>
                <a:latin typeface="Consolas" panose="020B0609020204030204" pitchFamily="49" charset="0"/>
              </a:rPr>
              <a:t>(</a:t>
            </a:r>
            <a:r>
              <a:rPr lang="en-US" sz="2400" b="1" dirty="0" err="1">
                <a:solidFill>
                  <a:srgbClr val="000080"/>
                </a:solidFill>
                <a:latin typeface="Consolas" panose="020B0609020204030204" pitchFamily="49" charset="0"/>
              </a:rPr>
              <a:t>int</a:t>
            </a:r>
            <a:r>
              <a:rPr lang="en-US" sz="2400" b="1" dirty="0">
                <a:solidFill>
                  <a:srgbClr val="00008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 </a:t>
            </a:r>
            <a:r>
              <a:rPr lang="en-US" sz="2400" dirty="0">
                <a:solidFill>
                  <a:srgbClr val="0000FF"/>
                </a:solidFill>
                <a:latin typeface="Consolas" panose="020B0609020204030204" pitchFamily="49" charset="0"/>
              </a:rPr>
              <a:t>0</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&lt; </a:t>
            </a:r>
            <a:r>
              <a:rPr lang="en-US" sz="2400" dirty="0">
                <a:solidFill>
                  <a:srgbClr val="0000FF"/>
                </a:solidFill>
                <a:latin typeface="Consolas" panose="020B0609020204030204" pitchFamily="49" charset="0"/>
              </a:rPr>
              <a:t>100000000</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set(</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a:t>
            </a:r>
            <a:endParaRPr lang="en-US" sz="2400" dirty="0">
              <a:latin typeface="Consolas" panose="020B0609020204030204" pitchFamily="49" charset="0"/>
            </a:endParaRPr>
          </a:p>
        </p:txBody>
      </p:sp>
      <p:sp>
        <p:nvSpPr>
          <p:cNvPr id="5" name="VerB"/>
          <p:cNvSpPr txBox="1">
            <a:spLocks/>
          </p:cNvSpPr>
          <p:nvPr/>
        </p:nvSpPr>
        <p:spPr>
          <a:xfrm>
            <a:off x="628650" y="1825625"/>
            <a:ext cx="8247336"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a:solidFill>
                  <a:srgbClr val="000080"/>
                </a:solidFill>
                <a:latin typeface="Consolas" panose="020B0609020204030204" pitchFamily="49" charset="0"/>
              </a:rPr>
              <a:t>public class </a:t>
            </a:r>
            <a:r>
              <a:rPr lang="en-US" sz="2400" dirty="0">
                <a:solidFill>
                  <a:srgbClr val="000000"/>
                </a:solidFill>
                <a:latin typeface="Consolas" panose="020B0609020204030204" pitchFamily="49" charset="0"/>
              </a:rPr>
              <a:t>Test </a:t>
            </a:r>
            <a:r>
              <a:rPr lang="en-US" sz="2400" b="1" dirty="0">
                <a:solidFill>
                  <a:srgbClr val="000080"/>
                </a:solidFill>
                <a:latin typeface="Consolas" panose="020B0609020204030204" pitchFamily="49" charset="0"/>
              </a:rPr>
              <a:t>extends</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AtomicLong</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implements </a:t>
            </a:r>
            <a:r>
              <a:rPr lang="en-US" sz="2400" dirty="0">
                <a:solidFill>
                  <a:srgbClr val="000000"/>
                </a:solidFill>
                <a:latin typeface="Consolas" panose="020B0609020204030204" pitchFamily="49" charset="0"/>
              </a:rPr>
              <a:t>Runnable { </a:t>
            </a:r>
            <a:r>
              <a:rPr lang="en-US" sz="2400" b="1" dirty="0">
                <a:solidFill>
                  <a:srgbClr val="FF0000"/>
                </a:solidFill>
                <a:latin typeface="Consolas" panose="020B0609020204030204" pitchFamily="49" charset="0"/>
              </a:rPr>
              <a:t>long </a:t>
            </a:r>
            <a:r>
              <a:rPr lang="en-US" sz="2400" b="1" dirty="0" err="1">
                <a:solidFill>
                  <a:srgbClr val="FF0000"/>
                </a:solidFill>
                <a:latin typeface="Consolas" panose="020B0609020204030204" pitchFamily="49" charset="0"/>
              </a:rPr>
              <a:t>a,b,c,d,e,f,g</a:t>
            </a:r>
            <a:r>
              <a:rPr lang="en-US" sz="2400" b="1" dirty="0">
                <a:solidFill>
                  <a:srgbClr val="FF0000"/>
                </a:solidFill>
                <a:latin typeface="Consolas" panose="020B0609020204030204" pitchFamily="49" charset="0"/>
              </a:rPr>
              <a:t>;</a:t>
            </a:r>
            <a:br>
              <a:rPr lang="en-US" sz="2400" b="1" dirty="0">
                <a:solidFill>
                  <a:srgbClr val="FF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static void </a:t>
            </a:r>
            <a:r>
              <a:rPr lang="en-US" sz="2400" dirty="0">
                <a:solidFill>
                  <a:srgbClr val="000000"/>
                </a:solidFill>
                <a:latin typeface="Consolas" panose="020B0609020204030204" pitchFamily="49" charset="0"/>
              </a:rPr>
              <a:t>main(</a:t>
            </a:r>
            <a:r>
              <a:rPr lang="en-US" sz="2400" b="1" dirty="0">
                <a:solidFill>
                  <a:srgbClr val="000080"/>
                </a:solidFill>
                <a:latin typeface="Consolas" panose="020B0609020204030204" pitchFamily="49" charset="0"/>
              </a:rPr>
              <a:t>final </a:t>
            </a:r>
            <a:r>
              <a:rPr lang="en-US" sz="2400" dirty="0">
                <a:solidFill>
                  <a:srgbClr val="000000"/>
                </a:solidFill>
                <a:latin typeface="Consolas" panose="020B0609020204030204" pitchFamily="49" charset="0"/>
              </a:rPr>
              <a:t>String[] </a:t>
            </a:r>
            <a:r>
              <a:rPr lang="en-US" sz="2400" dirty="0" err="1">
                <a:solidFill>
                  <a:srgbClr val="000000"/>
                </a:solidFill>
                <a:latin typeface="Consolas" panose="020B0609020204030204" pitchFamily="49" charset="0"/>
              </a:rPr>
              <a:t>args</a:t>
            </a: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Test test2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Test();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t1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Thread(test1);</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Thread t2 = </a:t>
            </a:r>
            <a:r>
              <a:rPr lang="en-US" sz="2400" b="1" dirty="0">
                <a:solidFill>
                  <a:srgbClr val="000080"/>
                </a:solidFill>
                <a:latin typeface="Consolas" panose="020B0609020204030204" pitchFamily="49" charset="0"/>
              </a:rPr>
              <a:t>new </a:t>
            </a:r>
            <a:r>
              <a:rPr lang="en-US" sz="2400" dirty="0">
                <a:solidFill>
                  <a:srgbClr val="000000"/>
                </a:solidFill>
                <a:latin typeface="Consolas" panose="020B0609020204030204" pitchFamily="49" charset="0"/>
              </a:rPr>
              <a:t>Thread(test2);</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t1.start();t2.start();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t1.join();t2.join();</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public void </a:t>
            </a:r>
            <a:r>
              <a:rPr lang="en-US" sz="2400" dirty="0">
                <a:solidFill>
                  <a:srgbClr val="000000"/>
                </a:solidFill>
                <a:latin typeface="Consolas" panose="020B0609020204030204" pitchFamily="49" charset="0"/>
              </a:rPr>
              <a:t>run() {</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    </a:t>
            </a:r>
            <a:r>
              <a:rPr lang="en-US" sz="2400" b="1" dirty="0">
                <a:solidFill>
                  <a:srgbClr val="000080"/>
                </a:solidFill>
                <a:latin typeface="Consolas" panose="020B0609020204030204" pitchFamily="49" charset="0"/>
              </a:rPr>
              <a:t>for</a:t>
            </a:r>
            <a:r>
              <a:rPr lang="en-US" sz="2400" dirty="0">
                <a:solidFill>
                  <a:srgbClr val="000000"/>
                </a:solidFill>
                <a:latin typeface="Consolas" panose="020B0609020204030204" pitchFamily="49" charset="0"/>
              </a:rPr>
              <a:t>(</a:t>
            </a:r>
            <a:r>
              <a:rPr lang="en-US" sz="2400" b="1" dirty="0" err="1">
                <a:solidFill>
                  <a:srgbClr val="000080"/>
                </a:solidFill>
                <a:latin typeface="Consolas" panose="020B0609020204030204" pitchFamily="49" charset="0"/>
              </a:rPr>
              <a:t>int</a:t>
            </a:r>
            <a:r>
              <a:rPr lang="en-US" sz="2400" b="1" dirty="0">
                <a:solidFill>
                  <a:srgbClr val="00008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 </a:t>
            </a:r>
            <a:r>
              <a:rPr lang="en-US" sz="2400" dirty="0">
                <a:solidFill>
                  <a:srgbClr val="0000FF"/>
                </a:solidFill>
                <a:latin typeface="Consolas" panose="020B0609020204030204" pitchFamily="49" charset="0"/>
              </a:rPr>
              <a:t>0</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&lt; </a:t>
            </a:r>
            <a:r>
              <a:rPr lang="en-US" sz="2400" dirty="0">
                <a:solidFill>
                  <a:srgbClr val="0000FF"/>
                </a:solidFill>
                <a:latin typeface="Consolas" panose="020B0609020204030204" pitchFamily="49" charset="0"/>
              </a:rPr>
              <a:t>100000000</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 set(</a:t>
            </a:r>
            <a:r>
              <a:rPr lang="en-US" sz="2400" dirty="0" err="1">
                <a:solidFill>
                  <a:srgbClr val="000000"/>
                </a:solidFill>
                <a:latin typeface="Consolas" panose="020B0609020204030204" pitchFamily="49" charset="0"/>
              </a:rPr>
              <a:t>i</a:t>
            </a:r>
            <a:r>
              <a:rPr lang="en-US" sz="2400" dirty="0">
                <a:solidFill>
                  <a:srgbClr val="000000"/>
                </a:solidFill>
                <a:latin typeface="Consolas" panose="020B0609020204030204" pitchFamily="49" charset="0"/>
              </a:rPr>
              <a:t>);</a:t>
            </a:r>
            <a:br>
              <a:rPr lang="en-US" sz="2400" dirty="0">
                <a:solidFill>
                  <a:srgbClr val="000000"/>
                </a:solidFill>
                <a:latin typeface="Consolas" panose="020B0609020204030204" pitchFamily="49" charset="0"/>
              </a:rPr>
            </a:br>
            <a:r>
              <a:rPr lang="en-US" sz="2400" dirty="0">
                <a:solidFill>
                  <a:srgbClr val="000000"/>
                </a:solidFill>
                <a:latin typeface="Consolas" panose="020B0609020204030204" pitchFamily="49" charset="0"/>
              </a:rPr>
              <a:t>}}</a:t>
            </a:r>
            <a:endParaRPr lang="en-US" sz="2400" dirty="0">
              <a:latin typeface="Consolas" panose="020B0609020204030204" pitchFamily="49" charset="0"/>
            </a:endParaRPr>
          </a:p>
        </p:txBody>
      </p:sp>
      <p:sp>
        <p:nvSpPr>
          <p:cNvPr id="7" name="TimeA"/>
          <p:cNvSpPr/>
          <p:nvPr/>
        </p:nvSpPr>
        <p:spPr>
          <a:xfrm>
            <a:off x="7189076" y="3594538"/>
            <a:ext cx="1326274" cy="909145"/>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dirty="0"/>
              <a:t>313ms</a:t>
            </a:r>
          </a:p>
        </p:txBody>
      </p:sp>
      <p:sp>
        <p:nvSpPr>
          <p:cNvPr id="8" name="TimeB"/>
          <p:cNvSpPr/>
          <p:nvPr/>
        </p:nvSpPr>
        <p:spPr>
          <a:xfrm>
            <a:off x="7189076" y="3594538"/>
            <a:ext cx="1326274" cy="909145"/>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800" dirty="0"/>
              <a:t>150ms</a:t>
            </a:r>
          </a:p>
        </p:txBody>
      </p:sp>
      <p:graphicFrame>
        <p:nvGraphicFramePr>
          <p:cNvPr id="6" name="AEContents"/>
          <p:cNvGraphicFramePr/>
          <p:nvPr>
            <p:extLst>
              <p:ext uri="{D42A27DB-BD31-4B8C-83A1-F6EECF244321}">
                <p14:modId xmlns:p14="http://schemas.microsoft.com/office/powerpoint/2010/main" val="3416225924"/>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00561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xEl>
                                              <p:pRg st="0" end="0"/>
                                            </p:txEl>
                                          </p:spTgt>
                                        </p:tgtEl>
                                      </p:cBhvr>
                                    </p:animEffect>
                                    <p:set>
                                      <p:cBhvr>
                                        <p:cTn id="7" dur="1" fill="hold">
                                          <p:stCondLst>
                                            <p:cond delay="499"/>
                                          </p:stCondLst>
                                        </p:cTn>
                                        <p:tgtEl>
                                          <p:spTgt spid="3">
                                            <p:txEl>
                                              <p:pRg st="0" end="0"/>
                                            </p:txEl>
                                          </p:spTgt>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xit" presetSubtype="0" fill="hold" grpId="0" nodeType="withEffect">
                                  <p:stCondLst>
                                    <p:cond delay="0"/>
                                  </p:stCondLst>
                                  <p:childTnLst>
                                    <p:animEffect transition="out" filter="fade">
                                      <p:cBhvr>
                                        <p:cTn id="12" dur="500"/>
                                        <p:tgtEl>
                                          <p:spTgt spid="7"/>
                                        </p:tgtEl>
                                      </p:cBhvr>
                                    </p:animEffect>
                                    <p:set>
                                      <p:cBhvr>
                                        <p:cTn id="13" dur="1" fill="hold">
                                          <p:stCondLst>
                                            <p:cond delay="499"/>
                                          </p:stCondLst>
                                        </p:cTn>
                                        <p:tgtEl>
                                          <p:spTgt spid="7"/>
                                        </p:tgtEl>
                                        <p:attrNameLst>
                                          <p:attrName>style.visibility</p:attrName>
                                        </p:attrNameLst>
                                      </p:cBhvr>
                                      <p:to>
                                        <p:strVal val="hidden"/>
                                      </p:to>
                                    </p:se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happened?</a:t>
            </a:r>
          </a:p>
        </p:txBody>
      </p:sp>
      <p:sp>
        <p:nvSpPr>
          <p:cNvPr id="3" name="Content Placeholder 2"/>
          <p:cNvSpPr>
            <a:spLocks noGrp="1"/>
          </p:cNvSpPr>
          <p:nvPr>
            <p:ph idx="1"/>
          </p:nvPr>
        </p:nvSpPr>
        <p:spPr>
          <a:xfrm>
            <a:off x="628650" y="1825625"/>
            <a:ext cx="7886700" cy="512927"/>
          </a:xfrm>
        </p:spPr>
        <p:txBody>
          <a:bodyPr/>
          <a:lstStyle/>
          <a:p>
            <a:r>
              <a:rPr lang="en-US" dirty="0"/>
              <a:t>Version A: 313ms</a:t>
            </a:r>
          </a:p>
        </p:txBody>
      </p:sp>
      <p:sp>
        <p:nvSpPr>
          <p:cNvPr id="4" name="Rectangle 3"/>
          <p:cNvSpPr/>
          <p:nvPr/>
        </p:nvSpPr>
        <p:spPr>
          <a:xfrm>
            <a:off x="998483" y="2475186"/>
            <a:ext cx="6957848" cy="467711"/>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800"/>
          </a:p>
        </p:txBody>
      </p:sp>
      <p:sp>
        <p:nvSpPr>
          <p:cNvPr id="11" name="Rectangle 10"/>
          <p:cNvSpPr/>
          <p:nvPr/>
        </p:nvSpPr>
        <p:spPr>
          <a:xfrm>
            <a:off x="1970690" y="2473487"/>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test2</a:t>
            </a:r>
          </a:p>
        </p:txBody>
      </p:sp>
      <p:sp>
        <p:nvSpPr>
          <p:cNvPr id="12" name="Rectangle 11"/>
          <p:cNvSpPr/>
          <p:nvPr/>
        </p:nvSpPr>
        <p:spPr>
          <a:xfrm>
            <a:off x="998483" y="2473487"/>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test1</a:t>
            </a:r>
          </a:p>
        </p:txBody>
      </p:sp>
      <p:sp>
        <p:nvSpPr>
          <p:cNvPr id="13" name="Rectangle 12"/>
          <p:cNvSpPr/>
          <p:nvPr/>
        </p:nvSpPr>
        <p:spPr>
          <a:xfrm>
            <a:off x="2942897" y="2473487"/>
            <a:ext cx="2123089" cy="469409"/>
          </a:xfrm>
          <a:prstGeom prst="rect">
            <a:avLst/>
          </a:prstGeom>
          <a:solidFill>
            <a:srgbClr val="8E0000"/>
          </a:solidFill>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t1</a:t>
            </a:r>
          </a:p>
        </p:txBody>
      </p:sp>
      <p:sp>
        <p:nvSpPr>
          <p:cNvPr id="14" name="Rectangle 13"/>
          <p:cNvSpPr/>
          <p:nvPr/>
        </p:nvSpPr>
        <p:spPr>
          <a:xfrm>
            <a:off x="5065985" y="2473486"/>
            <a:ext cx="2123089" cy="469409"/>
          </a:xfrm>
          <a:prstGeom prst="rect">
            <a:avLst/>
          </a:prstGeom>
          <a:solidFill>
            <a:srgbClr val="8E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t2</a:t>
            </a:r>
          </a:p>
        </p:txBody>
      </p:sp>
      <p:sp>
        <p:nvSpPr>
          <p:cNvPr id="15" name="Content Placeholder 2"/>
          <p:cNvSpPr txBox="1">
            <a:spLocks/>
          </p:cNvSpPr>
          <p:nvPr/>
        </p:nvSpPr>
        <p:spPr>
          <a:xfrm>
            <a:off x="628650" y="3324225"/>
            <a:ext cx="7886700" cy="5129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Version B: 151ms</a:t>
            </a:r>
          </a:p>
        </p:txBody>
      </p:sp>
      <p:sp>
        <p:nvSpPr>
          <p:cNvPr id="16" name="Rectangle 15"/>
          <p:cNvSpPr/>
          <p:nvPr/>
        </p:nvSpPr>
        <p:spPr>
          <a:xfrm>
            <a:off x="998483" y="3973786"/>
            <a:ext cx="6957848" cy="467711"/>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800"/>
          </a:p>
        </p:txBody>
      </p:sp>
      <p:sp>
        <p:nvSpPr>
          <p:cNvPr id="17" name="Rectangle 16"/>
          <p:cNvSpPr/>
          <p:nvPr/>
        </p:nvSpPr>
        <p:spPr>
          <a:xfrm>
            <a:off x="4094828" y="3972086"/>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test2</a:t>
            </a:r>
          </a:p>
        </p:txBody>
      </p:sp>
      <p:sp>
        <p:nvSpPr>
          <p:cNvPr id="18" name="Rectangle 17"/>
          <p:cNvSpPr/>
          <p:nvPr/>
        </p:nvSpPr>
        <p:spPr>
          <a:xfrm>
            <a:off x="998483" y="3972087"/>
            <a:ext cx="972207"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test1</a:t>
            </a:r>
          </a:p>
        </p:txBody>
      </p:sp>
      <p:sp>
        <p:nvSpPr>
          <p:cNvPr id="19" name="Rectangle 18"/>
          <p:cNvSpPr/>
          <p:nvPr/>
        </p:nvSpPr>
        <p:spPr>
          <a:xfrm>
            <a:off x="1970690" y="3972087"/>
            <a:ext cx="2123089" cy="469409"/>
          </a:xfrm>
          <a:prstGeom prst="rect">
            <a:avLst/>
          </a:prstGeom>
          <a:solidFill>
            <a:srgbClr val="8E0000"/>
          </a:solidFill>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t1</a:t>
            </a:r>
          </a:p>
        </p:txBody>
      </p:sp>
      <p:sp>
        <p:nvSpPr>
          <p:cNvPr id="20" name="Rectangle 19"/>
          <p:cNvSpPr/>
          <p:nvPr/>
        </p:nvSpPr>
        <p:spPr>
          <a:xfrm>
            <a:off x="5065985" y="3972086"/>
            <a:ext cx="2123089" cy="469409"/>
          </a:xfrm>
          <a:prstGeom prst="rect">
            <a:avLst/>
          </a:prstGeom>
          <a:solidFill>
            <a:srgbClr val="8E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t2</a:t>
            </a:r>
          </a:p>
        </p:txBody>
      </p:sp>
      <p:sp>
        <p:nvSpPr>
          <p:cNvPr id="32" name="Content Placeholder 2"/>
          <p:cNvSpPr txBox="1">
            <a:spLocks/>
          </p:cNvSpPr>
          <p:nvPr/>
        </p:nvSpPr>
        <p:spPr>
          <a:xfrm>
            <a:off x="628650" y="4672949"/>
            <a:ext cx="7886700" cy="5129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Semilight" panose="020B0402040204020203" pitchFamily="34" charset="0"/>
                <a:ea typeface="+mn-ea"/>
                <a:cs typeface="Segoe UI Semilight" panose="020B04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Semilight" panose="020B0402040204020203" pitchFamily="34" charset="0"/>
                <a:ea typeface="+mn-ea"/>
                <a:cs typeface="Segoe UI Semilight" panose="020B04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Semilight" panose="020B0402040204020203" pitchFamily="34" charset="0"/>
                <a:ea typeface="+mn-ea"/>
                <a:cs typeface="Segoe UI Semilight" panose="020B04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Semilight" panose="020B0402040204020203" pitchFamily="34" charset="0"/>
                <a:ea typeface="+mn-ea"/>
                <a:cs typeface="Segoe UI Semilight" panose="020B04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Version C: 150ms</a:t>
            </a:r>
          </a:p>
        </p:txBody>
      </p:sp>
      <p:sp>
        <p:nvSpPr>
          <p:cNvPr id="33" name="Rectangle 32"/>
          <p:cNvSpPr/>
          <p:nvPr/>
        </p:nvSpPr>
        <p:spPr>
          <a:xfrm>
            <a:off x="998483" y="5322510"/>
            <a:ext cx="6957848" cy="467711"/>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2800"/>
          </a:p>
        </p:txBody>
      </p:sp>
      <p:sp>
        <p:nvSpPr>
          <p:cNvPr id="34" name="Rectangle 33"/>
          <p:cNvSpPr/>
          <p:nvPr/>
        </p:nvSpPr>
        <p:spPr>
          <a:xfrm>
            <a:off x="2755638" y="5320807"/>
            <a:ext cx="1757155"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test2</a:t>
            </a:r>
          </a:p>
        </p:txBody>
      </p:sp>
      <p:sp>
        <p:nvSpPr>
          <p:cNvPr id="35" name="Rectangle 34"/>
          <p:cNvSpPr/>
          <p:nvPr/>
        </p:nvSpPr>
        <p:spPr>
          <a:xfrm>
            <a:off x="998483" y="5320811"/>
            <a:ext cx="1757154" cy="469409"/>
          </a:xfrm>
          <a:prstGeom prst="rect">
            <a:avLst/>
          </a:prstGeom>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test1</a:t>
            </a:r>
          </a:p>
        </p:txBody>
      </p:sp>
      <p:sp>
        <p:nvSpPr>
          <p:cNvPr id="36" name="Rectangle 35"/>
          <p:cNvSpPr/>
          <p:nvPr/>
        </p:nvSpPr>
        <p:spPr>
          <a:xfrm>
            <a:off x="4512794" y="5320808"/>
            <a:ext cx="2123089" cy="469409"/>
          </a:xfrm>
          <a:prstGeom prst="rect">
            <a:avLst/>
          </a:prstGeom>
          <a:solidFill>
            <a:srgbClr val="8E0000"/>
          </a:solidFill>
          <a:ln w="28575">
            <a:solidFill>
              <a:schemeClr val="bg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800" dirty="0"/>
              <a:t>t1</a:t>
            </a:r>
          </a:p>
        </p:txBody>
      </p:sp>
      <p:sp>
        <p:nvSpPr>
          <p:cNvPr id="37" name="Rectangle 36"/>
          <p:cNvSpPr/>
          <p:nvPr/>
        </p:nvSpPr>
        <p:spPr>
          <a:xfrm>
            <a:off x="6635882" y="5320807"/>
            <a:ext cx="2123089" cy="469409"/>
          </a:xfrm>
          <a:prstGeom prst="rect">
            <a:avLst/>
          </a:prstGeom>
          <a:solidFill>
            <a:srgbClr val="8E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t2</a:t>
            </a:r>
          </a:p>
        </p:txBody>
      </p:sp>
      <p:graphicFrame>
        <p:nvGraphicFramePr>
          <p:cNvPr id="7" name="AEContents"/>
          <p:cNvGraphicFramePr/>
          <p:nvPr>
            <p:extLst>
              <p:ext uri="{D42A27DB-BD31-4B8C-83A1-F6EECF244321}">
                <p14:modId xmlns:p14="http://schemas.microsoft.com/office/powerpoint/2010/main" val="174966557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06930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32">
                                            <p:txEl>
                                              <p:pRg st="0" end="0"/>
                                            </p:txEl>
                                          </p:spTgt>
                                        </p:tgtEl>
                                        <p:attrNameLst>
                                          <p:attrName>style.visibility</p:attrName>
                                        </p:attrNameLst>
                                      </p:cBhvr>
                                      <p:to>
                                        <p:strVal val="visible"/>
                                      </p:to>
                                    </p:set>
                                    <p:animEffect transition="in" filter="fade">
                                      <p:cBhvr>
                                        <p:cTn id="7" dur="500"/>
                                        <p:tgtEl>
                                          <p:spTgt spid="32">
                                            <p:txEl>
                                              <p:pRg st="0" end="0"/>
                                            </p:txEl>
                                          </p:spTgt>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par>
                                <p:cTn id="11" presetID="10" presetClass="entr" presetSubtype="0" fill="hold" grpId="1"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1"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500"/>
                                        <p:tgtEl>
                                          <p:spTgt spid="35"/>
                                        </p:tgtEl>
                                      </p:cBhvr>
                                    </p:animEffect>
                                  </p:childTnLst>
                                </p:cTn>
                              </p:par>
                              <p:par>
                                <p:cTn id="17" presetID="10" presetClass="entr" presetSubtype="0" fill="hold" grpId="1"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par>
                                <p:cTn id="20" presetID="10" presetClass="entr" presetSubtype="0" fill="hold" grpId="1"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1" build="allAtOnce"/>
      <p:bldP spid="33" grpId="1" animBg="1"/>
      <p:bldP spid="34" grpId="1" animBg="1"/>
      <p:bldP spid="35" grpId="1" animBg="1"/>
      <p:bldP spid="36" grpId="1" animBg="1"/>
      <p:bldP spid="37"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Outline</a:t>
            </a:r>
          </a:p>
        </p:txBody>
      </p:sp>
      <p:sp>
        <p:nvSpPr>
          <p:cNvPr id="3" name="Content Placeholder 2"/>
          <p:cNvSpPr>
            <a:spLocks noGrp="1"/>
          </p:cNvSpPr>
          <p:nvPr>
            <p:ph idx="1"/>
          </p:nvPr>
        </p:nvSpPr>
        <p:spPr/>
        <p:txBody>
          <a:bodyPr/>
          <a:lstStyle/>
          <a:p>
            <a:r>
              <a:rPr lang="en-US" dirty="0"/>
              <a:t>What is cache contention?</a:t>
            </a:r>
          </a:p>
          <a:p>
            <a:r>
              <a:rPr lang="en-US" dirty="0"/>
              <a:t>The R</a:t>
            </a:r>
            <a:r>
              <a:rPr lang="en-US" cap="small" dirty="0"/>
              <a:t>emix</a:t>
            </a:r>
            <a:r>
              <a:rPr lang="en-US" dirty="0"/>
              <a:t> system</a:t>
            </a:r>
          </a:p>
          <a:p>
            <a:r>
              <a:rPr lang="en-US" dirty="0"/>
              <a:t>Evaluation</a:t>
            </a:r>
          </a:p>
          <a:p>
            <a:endParaRPr lang="en-US" dirty="0"/>
          </a:p>
        </p:txBody>
      </p:sp>
      <p:graphicFrame>
        <p:nvGraphicFramePr>
          <p:cNvPr id="6" name="AEContents"/>
          <p:cNvGraphicFramePr/>
          <p:nvPr>
            <p:extLst>
              <p:ext uri="{D42A27DB-BD31-4B8C-83A1-F6EECF244321}">
                <p14:modId xmlns:p14="http://schemas.microsoft.com/office/powerpoint/2010/main" val="662091248"/>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21783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Cache Coherency</a:t>
            </a:r>
          </a:p>
        </p:txBody>
      </p:sp>
      <p:sp>
        <p:nvSpPr>
          <p:cNvPr id="3" name="Content Placeholder 2"/>
          <p:cNvSpPr>
            <a:spLocks noGrp="1"/>
          </p:cNvSpPr>
          <p:nvPr>
            <p:ph idx="1"/>
          </p:nvPr>
        </p:nvSpPr>
        <p:spPr>
          <a:xfrm>
            <a:off x="684610" y="1579709"/>
            <a:ext cx="8024829" cy="3722760"/>
          </a:xfrm>
        </p:spPr>
        <p:txBody>
          <a:bodyPr>
            <a:noAutofit/>
          </a:bodyPr>
          <a:lstStyle/>
          <a:p>
            <a:pPr>
              <a:lnSpc>
                <a:spcPct val="110000"/>
              </a:lnSpc>
            </a:pPr>
            <a:r>
              <a:rPr lang="en-US" dirty="0"/>
              <a:t>Multicore processors implement a cache coherence protocol to keep private caches in sync</a:t>
            </a:r>
          </a:p>
          <a:p>
            <a:pPr>
              <a:lnSpc>
                <a:spcPct val="110000"/>
              </a:lnSpc>
            </a:pPr>
            <a:r>
              <a:rPr lang="en-US" dirty="0"/>
              <a:t>Operates on whole cache lines (usually 64 bytes)</a:t>
            </a:r>
          </a:p>
          <a:p>
            <a:pPr>
              <a:lnSpc>
                <a:spcPct val="110000"/>
              </a:lnSpc>
            </a:pPr>
            <a:r>
              <a:rPr lang="en-US" dirty="0"/>
              <a:t>Cache lines have three key states:</a:t>
            </a:r>
          </a:p>
          <a:p>
            <a:pPr lvl="1">
              <a:lnSpc>
                <a:spcPct val="110000"/>
              </a:lnSpc>
            </a:pPr>
            <a:r>
              <a:rPr lang="en-US" dirty="0"/>
              <a:t>Read Shared</a:t>
            </a:r>
          </a:p>
          <a:p>
            <a:pPr lvl="1">
              <a:lnSpc>
                <a:spcPct val="110000"/>
              </a:lnSpc>
            </a:pPr>
            <a:r>
              <a:rPr lang="en-US" dirty="0"/>
              <a:t>Write Exclusive</a:t>
            </a:r>
          </a:p>
          <a:p>
            <a:pPr lvl="1">
              <a:lnSpc>
                <a:spcPct val="110000"/>
              </a:lnSpc>
            </a:pPr>
            <a:r>
              <a:rPr lang="en-US" dirty="0"/>
              <a:t>Invalid</a:t>
            </a:r>
          </a:p>
        </p:txBody>
      </p:sp>
      <p:graphicFrame>
        <p:nvGraphicFramePr>
          <p:cNvPr id="5" name="AEContents"/>
          <p:cNvGraphicFramePr/>
          <p:nvPr>
            <p:extLst>
              <p:ext uri="{D42A27DB-BD31-4B8C-83A1-F6EECF244321}">
                <p14:modId xmlns:p14="http://schemas.microsoft.com/office/powerpoint/2010/main" val="1531362205"/>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981327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True vs False sharing</a:t>
            </a:r>
          </a:p>
        </p:txBody>
      </p:sp>
      <p:sp>
        <p:nvSpPr>
          <p:cNvPr id="7" name="TextBox 6"/>
          <p:cNvSpPr txBox="1"/>
          <p:nvPr/>
        </p:nvSpPr>
        <p:spPr>
          <a:xfrm>
            <a:off x="970300" y="2427609"/>
            <a:ext cx="4125309" cy="861774"/>
          </a:xfrm>
          <a:prstGeom prst="rect">
            <a:avLst/>
          </a:prstGeom>
          <a:noFill/>
        </p:spPr>
        <p:txBody>
          <a:bodyPr wrap="square" rtlCol="0">
            <a:spAutoFit/>
          </a:bodyPr>
          <a:lstStyle/>
          <a:p>
            <a:pPr algn="ctr"/>
            <a:r>
              <a:rPr lang="en-US" sz="2500" dirty="0"/>
              <a:t>Same Bytes</a:t>
            </a:r>
          </a:p>
          <a:p>
            <a:pPr algn="ctr"/>
            <a:r>
              <a:rPr lang="en-US" sz="2500" dirty="0"/>
              <a:t>True Sharing</a:t>
            </a:r>
          </a:p>
        </p:txBody>
      </p:sp>
      <p:sp>
        <p:nvSpPr>
          <p:cNvPr id="8" name="Rounded Rectangle 7"/>
          <p:cNvSpPr/>
          <p:nvPr/>
        </p:nvSpPr>
        <p:spPr>
          <a:xfrm>
            <a:off x="6801163" y="3324054"/>
            <a:ext cx="868680" cy="621792"/>
          </a:xfrm>
          <a:prstGeom prst="roundRect">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1</a:t>
            </a:r>
          </a:p>
        </p:txBody>
      </p:sp>
      <p:sp>
        <p:nvSpPr>
          <p:cNvPr id="10" name="Rounded Rectangle 9"/>
          <p:cNvSpPr/>
          <p:nvPr/>
        </p:nvSpPr>
        <p:spPr>
          <a:xfrm>
            <a:off x="5643589" y="3324054"/>
            <a:ext cx="869131" cy="62263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0</a:t>
            </a:r>
          </a:p>
        </p:txBody>
      </p:sp>
      <p:graphicFrame>
        <p:nvGraphicFramePr>
          <p:cNvPr id="9" name="Table 8"/>
          <p:cNvGraphicFramePr>
            <a:graphicFrameLocks noGrp="1"/>
          </p:cNvGraphicFramePr>
          <p:nvPr>
            <p:extLst>
              <p:ext uri="{D42A27DB-BD31-4B8C-83A1-F6EECF244321}">
                <p14:modId xmlns:p14="http://schemas.microsoft.com/office/powerpoint/2010/main" val="4282452993"/>
              </p:ext>
            </p:extLst>
          </p:nvPr>
        </p:nvGraphicFramePr>
        <p:xfrm>
          <a:off x="4793458" y="2562677"/>
          <a:ext cx="3694512" cy="399591"/>
        </p:xfrm>
        <a:graphic>
          <a:graphicData uri="http://schemas.openxmlformats.org/drawingml/2006/table">
            <a:tbl>
              <a:tblPr firstRow="1" bandRow="1">
                <a:tableStyleId>{5C22544A-7EE6-4342-B048-85BDC9FD1C3A}</a:tableStyleId>
              </a:tblPr>
              <a:tblGrid>
                <a:gridCol w="615752">
                  <a:extLst>
                    <a:ext uri="{9D8B030D-6E8A-4147-A177-3AD203B41FA5}">
                      <a16:colId xmlns:a16="http://schemas.microsoft.com/office/drawing/2014/main" val="4342720"/>
                    </a:ext>
                  </a:extLst>
                </a:gridCol>
                <a:gridCol w="615752">
                  <a:extLst>
                    <a:ext uri="{9D8B030D-6E8A-4147-A177-3AD203B41FA5}">
                      <a16:colId xmlns:a16="http://schemas.microsoft.com/office/drawing/2014/main" val="2573559261"/>
                    </a:ext>
                  </a:extLst>
                </a:gridCol>
                <a:gridCol w="615752">
                  <a:extLst>
                    <a:ext uri="{9D8B030D-6E8A-4147-A177-3AD203B41FA5}">
                      <a16:colId xmlns:a16="http://schemas.microsoft.com/office/drawing/2014/main" val="2277755012"/>
                    </a:ext>
                  </a:extLst>
                </a:gridCol>
                <a:gridCol w="615752">
                  <a:extLst>
                    <a:ext uri="{9D8B030D-6E8A-4147-A177-3AD203B41FA5}">
                      <a16:colId xmlns:a16="http://schemas.microsoft.com/office/drawing/2014/main" val="4265036783"/>
                    </a:ext>
                  </a:extLst>
                </a:gridCol>
                <a:gridCol w="615752">
                  <a:extLst>
                    <a:ext uri="{9D8B030D-6E8A-4147-A177-3AD203B41FA5}">
                      <a16:colId xmlns:a16="http://schemas.microsoft.com/office/drawing/2014/main" val="4160783438"/>
                    </a:ext>
                  </a:extLst>
                </a:gridCol>
                <a:gridCol w="615752">
                  <a:extLst>
                    <a:ext uri="{9D8B030D-6E8A-4147-A177-3AD203B41FA5}">
                      <a16:colId xmlns:a16="http://schemas.microsoft.com/office/drawing/2014/main" val="2906814319"/>
                    </a:ext>
                  </a:extLst>
                </a:gridCol>
              </a:tblGrid>
              <a:tr h="399591">
                <a:tc>
                  <a:txBody>
                    <a:bodyPr/>
                    <a:lstStyle/>
                    <a:p>
                      <a:endParaRPr lang="en-US" sz="1000" dirty="0"/>
                    </a:p>
                  </a:txBody>
                  <a:tcPr marL="68580" marR="68580" marT="34290" marB="34290">
                    <a:solidFill>
                      <a:schemeClr val="bg1">
                        <a:lumMod val="75000"/>
                      </a:schemeClr>
                    </a:solidFill>
                  </a:tcPr>
                </a:tc>
                <a:tc>
                  <a:txBody>
                    <a:bodyPr/>
                    <a:lstStyle/>
                    <a:p>
                      <a:endParaRPr lang="en-US" sz="1000" dirty="0"/>
                    </a:p>
                  </a:txBody>
                  <a:tcPr marL="68580" marR="68580" marT="34290" marB="34290"/>
                </a:tc>
                <a:tc>
                  <a:txBody>
                    <a:bodyPr/>
                    <a:lstStyle/>
                    <a:p>
                      <a:endParaRPr lang="en-US" sz="1000" dirty="0"/>
                    </a:p>
                  </a:txBody>
                  <a:tcPr marL="68580" marR="68580" marT="34290" marB="34290"/>
                </a:tc>
                <a:tc>
                  <a:txBody>
                    <a:bodyPr/>
                    <a:lstStyle/>
                    <a:p>
                      <a:endParaRPr lang="en-US" sz="1000" dirty="0"/>
                    </a:p>
                  </a:txBody>
                  <a:tcPr marL="68580" marR="68580" marT="34290" marB="34290"/>
                </a:tc>
                <a:tc>
                  <a:txBody>
                    <a:bodyPr/>
                    <a:lstStyle/>
                    <a:p>
                      <a:endParaRPr lang="en-US" sz="1000" dirty="0"/>
                    </a:p>
                  </a:txBody>
                  <a:tcPr marL="68580" marR="68580" marT="34290" marB="34290"/>
                </a:tc>
                <a:tc>
                  <a:txBody>
                    <a:bodyPr/>
                    <a:lstStyle/>
                    <a:p>
                      <a:endParaRPr lang="en-US" sz="1000" dirty="0"/>
                    </a:p>
                  </a:txBody>
                  <a:tcPr marL="68580" marR="68580" marT="34290" marB="34290">
                    <a:solidFill>
                      <a:schemeClr val="bg1">
                        <a:lumMod val="75000"/>
                      </a:schemeClr>
                    </a:solidFill>
                  </a:tcPr>
                </a:tc>
                <a:extLst>
                  <a:ext uri="{0D108BD9-81ED-4DB2-BD59-A6C34878D82A}">
                    <a16:rowId xmlns:a16="http://schemas.microsoft.com/office/drawing/2014/main" val="971583337"/>
                  </a:ext>
                </a:extLst>
              </a:tr>
            </a:tbl>
          </a:graphicData>
        </a:graphic>
      </p:graphicFrame>
      <p:sp>
        <p:nvSpPr>
          <p:cNvPr id="11" name="Rectangle 10"/>
          <p:cNvSpPr/>
          <p:nvPr/>
        </p:nvSpPr>
        <p:spPr>
          <a:xfrm>
            <a:off x="5473304" y="2601620"/>
            <a:ext cx="2327434" cy="310851"/>
          </a:xfrm>
          <a:prstGeom prst="rect">
            <a:avLst/>
          </a:prstGeom>
          <a:solidFill>
            <a:schemeClr val="accent1">
              <a:alpha val="6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X</a:t>
            </a:r>
          </a:p>
        </p:txBody>
      </p:sp>
      <p:cxnSp>
        <p:nvCxnSpPr>
          <p:cNvPr id="13" name="Straight Arrow Connector 12"/>
          <p:cNvCxnSpPr>
            <a:stCxn id="10" idx="0"/>
          </p:cNvCxnSpPr>
          <p:nvPr/>
        </p:nvCxnSpPr>
        <p:spPr>
          <a:xfrm flipH="1" flipV="1">
            <a:off x="5440576" y="2986395"/>
            <a:ext cx="637579" cy="3376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5429014" y="2962268"/>
            <a:ext cx="1819375" cy="36178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Rounded Rectangle 17"/>
          <p:cNvSpPr/>
          <p:nvPr/>
        </p:nvSpPr>
        <p:spPr>
          <a:xfrm>
            <a:off x="6866272" y="5291318"/>
            <a:ext cx="868680" cy="621792"/>
          </a:xfrm>
          <a:prstGeom prst="roundRect">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1</a:t>
            </a:r>
          </a:p>
        </p:txBody>
      </p:sp>
      <p:sp>
        <p:nvSpPr>
          <p:cNvPr id="19" name="Rounded Rectangle 18"/>
          <p:cNvSpPr/>
          <p:nvPr/>
        </p:nvSpPr>
        <p:spPr>
          <a:xfrm>
            <a:off x="5630179" y="5291318"/>
            <a:ext cx="868680" cy="62179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200" dirty="0"/>
              <a:t>Core</a:t>
            </a:r>
          </a:p>
          <a:p>
            <a:pPr algn="ctr"/>
            <a:r>
              <a:rPr lang="en-US" sz="2200" dirty="0"/>
              <a:t>0</a:t>
            </a:r>
          </a:p>
        </p:txBody>
      </p:sp>
      <p:graphicFrame>
        <p:nvGraphicFramePr>
          <p:cNvPr id="20" name="Table 19"/>
          <p:cNvGraphicFramePr>
            <a:graphicFrameLocks noGrp="1"/>
          </p:cNvGraphicFramePr>
          <p:nvPr>
            <p:extLst>
              <p:ext uri="{D42A27DB-BD31-4B8C-83A1-F6EECF244321}">
                <p14:modId xmlns:p14="http://schemas.microsoft.com/office/powerpoint/2010/main" val="3098623118"/>
              </p:ext>
            </p:extLst>
          </p:nvPr>
        </p:nvGraphicFramePr>
        <p:xfrm>
          <a:off x="4793458" y="4553228"/>
          <a:ext cx="3694512" cy="399591"/>
        </p:xfrm>
        <a:graphic>
          <a:graphicData uri="http://schemas.openxmlformats.org/drawingml/2006/table">
            <a:tbl>
              <a:tblPr firstRow="1" bandRow="1">
                <a:tableStyleId>{5C22544A-7EE6-4342-B048-85BDC9FD1C3A}</a:tableStyleId>
              </a:tblPr>
              <a:tblGrid>
                <a:gridCol w="615752">
                  <a:extLst>
                    <a:ext uri="{9D8B030D-6E8A-4147-A177-3AD203B41FA5}">
                      <a16:colId xmlns:a16="http://schemas.microsoft.com/office/drawing/2014/main" val="4342720"/>
                    </a:ext>
                  </a:extLst>
                </a:gridCol>
                <a:gridCol w="615752">
                  <a:extLst>
                    <a:ext uri="{9D8B030D-6E8A-4147-A177-3AD203B41FA5}">
                      <a16:colId xmlns:a16="http://schemas.microsoft.com/office/drawing/2014/main" val="2573559261"/>
                    </a:ext>
                  </a:extLst>
                </a:gridCol>
                <a:gridCol w="615752">
                  <a:extLst>
                    <a:ext uri="{9D8B030D-6E8A-4147-A177-3AD203B41FA5}">
                      <a16:colId xmlns:a16="http://schemas.microsoft.com/office/drawing/2014/main" val="2277755012"/>
                    </a:ext>
                  </a:extLst>
                </a:gridCol>
                <a:gridCol w="615752">
                  <a:extLst>
                    <a:ext uri="{9D8B030D-6E8A-4147-A177-3AD203B41FA5}">
                      <a16:colId xmlns:a16="http://schemas.microsoft.com/office/drawing/2014/main" val="4265036783"/>
                    </a:ext>
                  </a:extLst>
                </a:gridCol>
                <a:gridCol w="615752">
                  <a:extLst>
                    <a:ext uri="{9D8B030D-6E8A-4147-A177-3AD203B41FA5}">
                      <a16:colId xmlns:a16="http://schemas.microsoft.com/office/drawing/2014/main" val="4160783438"/>
                    </a:ext>
                  </a:extLst>
                </a:gridCol>
                <a:gridCol w="615752">
                  <a:extLst>
                    <a:ext uri="{9D8B030D-6E8A-4147-A177-3AD203B41FA5}">
                      <a16:colId xmlns:a16="http://schemas.microsoft.com/office/drawing/2014/main" val="2906814319"/>
                    </a:ext>
                  </a:extLst>
                </a:gridCol>
              </a:tblGrid>
              <a:tr h="399591">
                <a:tc>
                  <a:txBody>
                    <a:bodyPr/>
                    <a:lstStyle/>
                    <a:p>
                      <a:endParaRPr lang="en-US" sz="1000" dirty="0"/>
                    </a:p>
                  </a:txBody>
                  <a:tcPr marL="68580" marR="68580" marT="34290" marB="34290">
                    <a:solidFill>
                      <a:schemeClr val="bg1">
                        <a:lumMod val="75000"/>
                      </a:schemeClr>
                    </a:solidFill>
                  </a:tcPr>
                </a:tc>
                <a:tc>
                  <a:txBody>
                    <a:bodyPr/>
                    <a:lstStyle/>
                    <a:p>
                      <a:endParaRPr lang="en-US" sz="1000" dirty="0"/>
                    </a:p>
                  </a:txBody>
                  <a:tcPr marL="68580" marR="68580" marT="34290" marB="34290"/>
                </a:tc>
                <a:tc>
                  <a:txBody>
                    <a:bodyPr/>
                    <a:lstStyle/>
                    <a:p>
                      <a:endParaRPr lang="en-US" sz="1000" dirty="0"/>
                    </a:p>
                  </a:txBody>
                  <a:tcPr marL="68580" marR="68580" marT="34290" marB="34290">
                    <a:solidFill>
                      <a:schemeClr val="bg1">
                        <a:lumMod val="75000"/>
                      </a:schemeClr>
                    </a:solidFill>
                  </a:tcPr>
                </a:tc>
                <a:tc>
                  <a:txBody>
                    <a:bodyPr/>
                    <a:lstStyle/>
                    <a:p>
                      <a:endParaRPr lang="en-US" sz="1000" dirty="0"/>
                    </a:p>
                  </a:txBody>
                  <a:tcPr marL="68580" marR="68580" marT="34290" marB="34290">
                    <a:solidFill>
                      <a:srgbClr val="C00000"/>
                    </a:solidFill>
                  </a:tcPr>
                </a:tc>
                <a:tc>
                  <a:txBody>
                    <a:bodyPr/>
                    <a:lstStyle/>
                    <a:p>
                      <a:endParaRPr lang="en-US" sz="1000" dirty="0"/>
                    </a:p>
                  </a:txBody>
                  <a:tcPr marL="68580" marR="68580" marT="34290" marB="34290">
                    <a:solidFill>
                      <a:srgbClr val="C00000"/>
                    </a:solidFill>
                  </a:tcPr>
                </a:tc>
                <a:tc>
                  <a:txBody>
                    <a:bodyPr/>
                    <a:lstStyle/>
                    <a:p>
                      <a:endParaRPr lang="en-US" sz="1000" dirty="0"/>
                    </a:p>
                  </a:txBody>
                  <a:tcPr marL="68580" marR="68580" marT="34290" marB="34290">
                    <a:solidFill>
                      <a:schemeClr val="bg1">
                        <a:lumMod val="75000"/>
                      </a:schemeClr>
                    </a:solidFill>
                  </a:tcPr>
                </a:tc>
                <a:extLst>
                  <a:ext uri="{0D108BD9-81ED-4DB2-BD59-A6C34878D82A}">
                    <a16:rowId xmlns:a16="http://schemas.microsoft.com/office/drawing/2014/main" val="971583337"/>
                  </a:ext>
                </a:extLst>
              </a:tr>
            </a:tbl>
          </a:graphicData>
        </a:graphic>
      </p:graphicFrame>
      <p:sp>
        <p:nvSpPr>
          <p:cNvPr id="21" name="Rectangle 20"/>
          <p:cNvSpPr/>
          <p:nvPr/>
        </p:nvSpPr>
        <p:spPr>
          <a:xfrm>
            <a:off x="5473304" y="4600228"/>
            <a:ext cx="503948" cy="302794"/>
          </a:xfrm>
          <a:prstGeom prst="rect">
            <a:avLst/>
          </a:prstGeom>
          <a:solidFill>
            <a:schemeClr val="accent1">
              <a:alpha val="6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X</a:t>
            </a:r>
          </a:p>
        </p:txBody>
      </p:sp>
      <p:cxnSp>
        <p:nvCxnSpPr>
          <p:cNvPr id="22" name="Straight Arrow Connector 21"/>
          <p:cNvCxnSpPr>
            <a:stCxn id="19" idx="0"/>
          </p:cNvCxnSpPr>
          <p:nvPr/>
        </p:nvCxnSpPr>
        <p:spPr>
          <a:xfrm flipH="1" flipV="1">
            <a:off x="5429250" y="4988126"/>
            <a:ext cx="635269" cy="303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18" idx="0"/>
            <a:endCxn id="20" idx="2"/>
          </p:cNvCxnSpPr>
          <p:nvPr/>
        </p:nvCxnSpPr>
        <p:spPr>
          <a:xfrm flipH="1" flipV="1">
            <a:off x="6640714" y="4952819"/>
            <a:ext cx="659898" cy="338499"/>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6685798" y="4600228"/>
            <a:ext cx="1132757" cy="302794"/>
          </a:xfrm>
          <a:prstGeom prst="rect">
            <a:avLst/>
          </a:prstGeom>
          <a:solidFill>
            <a:srgbClr val="C00000">
              <a:alpha val="6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Y</a:t>
            </a:r>
          </a:p>
        </p:txBody>
      </p:sp>
      <p:sp>
        <p:nvSpPr>
          <p:cNvPr id="25" name="TextBox 24"/>
          <p:cNvSpPr txBox="1"/>
          <p:nvPr/>
        </p:nvSpPr>
        <p:spPr>
          <a:xfrm>
            <a:off x="970300" y="4440820"/>
            <a:ext cx="4125309" cy="861774"/>
          </a:xfrm>
          <a:prstGeom prst="rect">
            <a:avLst/>
          </a:prstGeom>
          <a:noFill/>
        </p:spPr>
        <p:txBody>
          <a:bodyPr wrap="square" rtlCol="0">
            <a:spAutoFit/>
          </a:bodyPr>
          <a:lstStyle/>
          <a:p>
            <a:pPr algn="ctr"/>
            <a:r>
              <a:rPr lang="en-US" sz="2500" dirty="0"/>
              <a:t>Different Bytes </a:t>
            </a:r>
          </a:p>
          <a:p>
            <a:pPr algn="ctr"/>
            <a:r>
              <a:rPr lang="en-US" sz="2500" dirty="0"/>
              <a:t>False Sharing</a:t>
            </a:r>
          </a:p>
        </p:txBody>
      </p:sp>
      <p:sp>
        <p:nvSpPr>
          <p:cNvPr id="26" name="TextBox 25"/>
          <p:cNvSpPr txBox="1"/>
          <p:nvPr/>
        </p:nvSpPr>
        <p:spPr>
          <a:xfrm>
            <a:off x="4505015" y="1548103"/>
            <a:ext cx="4125309" cy="477054"/>
          </a:xfrm>
          <a:prstGeom prst="rect">
            <a:avLst/>
          </a:prstGeom>
          <a:noFill/>
        </p:spPr>
        <p:txBody>
          <a:bodyPr wrap="square" rtlCol="0">
            <a:spAutoFit/>
          </a:bodyPr>
          <a:lstStyle/>
          <a:p>
            <a:pPr algn="ctr"/>
            <a:r>
              <a:rPr lang="en-US" sz="2500" dirty="0"/>
              <a:t>Cache Line</a:t>
            </a:r>
          </a:p>
        </p:txBody>
      </p:sp>
      <p:sp>
        <p:nvSpPr>
          <p:cNvPr id="12" name="Left Brace 11"/>
          <p:cNvSpPr/>
          <p:nvPr/>
        </p:nvSpPr>
        <p:spPr>
          <a:xfrm rot="5400000">
            <a:off x="6515834" y="367502"/>
            <a:ext cx="249759" cy="3694512"/>
          </a:xfrm>
          <a:prstGeom prst="leftBrace">
            <a:avLst/>
          </a:prstGeom>
          <a:ln w="19050">
            <a:solidFill>
              <a:schemeClr val="bg1">
                <a:lumMod val="50000"/>
              </a:schemeClr>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graphicFrame>
        <p:nvGraphicFramePr>
          <p:cNvPr id="4" name="AEContents"/>
          <p:cNvGraphicFramePr/>
          <p:nvPr>
            <p:extLst>
              <p:ext uri="{D42A27DB-BD31-4B8C-83A1-F6EECF244321}">
                <p14:modId xmlns:p14="http://schemas.microsoft.com/office/powerpoint/2010/main" val="775008836"/>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610066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Intel PEBS Events</a:t>
            </a:r>
          </a:p>
        </p:txBody>
      </p:sp>
      <p:sp>
        <p:nvSpPr>
          <p:cNvPr id="3" name="Content Placeholder 2"/>
          <p:cNvSpPr>
            <a:spLocks noGrp="1"/>
          </p:cNvSpPr>
          <p:nvPr>
            <p:ph idx="1"/>
          </p:nvPr>
        </p:nvSpPr>
        <p:spPr>
          <a:xfrm>
            <a:off x="628650" y="1600200"/>
            <a:ext cx="7886700" cy="2198541"/>
          </a:xfrm>
        </p:spPr>
        <p:txBody>
          <a:bodyPr>
            <a:normAutofit/>
          </a:bodyPr>
          <a:lstStyle/>
          <a:p>
            <a:pPr marL="228600" lvl="1">
              <a:spcBef>
                <a:spcPts val="1000"/>
              </a:spcBef>
            </a:pPr>
            <a:r>
              <a:rPr lang="en-US" sz="2800" dirty="0"/>
              <a:t>PEBS – Precise Event-Based Sampling</a:t>
            </a:r>
          </a:p>
          <a:p>
            <a:r>
              <a:rPr lang="en-US" dirty="0"/>
              <a:t>Available in recent Intel multiprocessors</a:t>
            </a:r>
          </a:p>
          <a:p>
            <a:r>
              <a:rPr lang="en-US" dirty="0"/>
              <a:t>Log detailed information about architectural events</a:t>
            </a:r>
          </a:p>
        </p:txBody>
      </p:sp>
      <p:graphicFrame>
        <p:nvGraphicFramePr>
          <p:cNvPr id="5" name="AEContents"/>
          <p:cNvGraphicFramePr/>
          <p:nvPr>
            <p:extLst>
              <p:ext uri="{D42A27DB-BD31-4B8C-83A1-F6EECF244321}">
                <p14:modId xmlns:p14="http://schemas.microsoft.com/office/powerpoint/2010/main" val="1725033929"/>
              </p:ext>
            </p:extLst>
          </p:nvPr>
        </p:nvGraphicFramePr>
        <p:xfrm>
          <a:off x="0" y="6515100"/>
          <a:ext cx="9144000" cy="342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02329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E_ACTIVE_COLOR" val="12874308"/>
  <p:tag name="AE_NORMAL_COLOR" val="10855845"/>
</p:tagLst>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Segoe UI Light"/>
        <a:ea typeface=""/>
        <a:cs typeface=""/>
      </a:majorFont>
      <a:minorFont>
        <a:latin typeface="Segoe UI Semi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1617</TotalTime>
  <Words>3498</Words>
  <Application>Microsoft Office PowerPoint</Application>
  <PresentationFormat>On-screen Show (4:3)</PresentationFormat>
  <Paragraphs>605</Paragraphs>
  <Slides>37</Slides>
  <Notes>30</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vt:i4>
      </vt:variant>
    </vt:vector>
  </HeadingPairs>
  <TitlesOfParts>
    <vt:vector size="46" baseType="lpstr">
      <vt:lpstr>Segoe UI Semilight</vt:lpstr>
      <vt:lpstr>Symbol</vt:lpstr>
      <vt:lpstr>Calibri</vt:lpstr>
      <vt:lpstr>Segoe UI Light</vt:lpstr>
      <vt:lpstr>LM Mono Light Cond 10</vt:lpstr>
      <vt:lpstr>Arial</vt:lpstr>
      <vt:lpstr>Consolas</vt:lpstr>
      <vt:lpstr>Segoe UI Semibold</vt:lpstr>
      <vt:lpstr>Office Theme</vt:lpstr>
      <vt:lpstr>Remix  Online Detection and Repair of Cache Contention for the JVM</vt:lpstr>
      <vt:lpstr>What’s wrong with this code?</vt:lpstr>
      <vt:lpstr>What happened?</vt:lpstr>
      <vt:lpstr>What’s wrong with this code?</vt:lpstr>
      <vt:lpstr>What happened?</vt:lpstr>
      <vt:lpstr>Outline</vt:lpstr>
      <vt:lpstr>Cache Coherency</vt:lpstr>
      <vt:lpstr>True vs False sharing</vt:lpstr>
      <vt:lpstr>Intel PEBS Events</vt:lpstr>
      <vt:lpstr>HitM Events</vt:lpstr>
      <vt:lpstr>Related Work</vt:lpstr>
      <vt:lpstr>Remix</vt:lpstr>
      <vt:lpstr>Remix System Overview</vt:lpstr>
      <vt:lpstr>Detection</vt:lpstr>
      <vt:lpstr>Cache Line Modelling</vt:lpstr>
      <vt:lpstr>Top Level Flow</vt:lpstr>
      <vt:lpstr>Padding</vt:lpstr>
      <vt:lpstr>Padding - Inheritance</vt:lpstr>
      <vt:lpstr>Repair</vt:lpstr>
      <vt:lpstr>sun.misc.Unsafe</vt:lpstr>
      <vt:lpstr>Disruptor &amp; Spring Reactor</vt:lpstr>
      <vt:lpstr>Disruptor &amp; Spring Reactor</vt:lpstr>
      <vt:lpstr>Disruptor + Spring Reactor</vt:lpstr>
      <vt:lpstr>NAS Parallel Benchmarks</vt:lpstr>
      <vt:lpstr>No Contention == No Impact </vt:lpstr>
      <vt:lpstr>Savina Actors Benchmark</vt:lpstr>
      <vt:lpstr>Padding</vt:lpstr>
      <vt:lpstr>Performance</vt:lpstr>
      <vt:lpstr>Time-to-fix</vt:lpstr>
      <vt:lpstr>Conclusions</vt:lpstr>
      <vt:lpstr>Q&amp;A</vt:lpstr>
      <vt:lpstr>PEBS HITM Event Accuracy</vt:lpstr>
      <vt:lpstr>Padding - Inheritance</vt:lpstr>
      <vt:lpstr>Size-Preserving-Klass</vt:lpstr>
      <vt:lpstr>Remix Speedup vs HITM rate</vt:lpstr>
      <vt:lpstr>Performance</vt:lpstr>
      <vt:lpstr>Virtualization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Ariel Eizenberg</dc:creator>
  <cp:lastModifiedBy>Ariel Eizenberg</cp:lastModifiedBy>
  <cp:revision>551</cp:revision>
  <dcterms:created xsi:type="dcterms:W3CDTF">2016-05-25T00:47:34Z</dcterms:created>
  <dcterms:modified xsi:type="dcterms:W3CDTF">2016-06-06T01:28:50Z</dcterms:modified>
</cp:coreProperties>
</file>

<file path=docProps/thumbnail.jpeg>
</file>